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7" r:id="rId3"/>
    <p:sldId id="258" r:id="rId4"/>
    <p:sldId id="259" r:id="rId5"/>
    <p:sldId id="260" r:id="rId6"/>
    <p:sldId id="261" r:id="rId7"/>
    <p:sldId id="269"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AE311-485A-5246-AC38-B775E3F9CD9D}" v="47" dt="2025-02-03T01:23:42.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1510"/>
  </p:normalViewPr>
  <p:slideViewPr>
    <p:cSldViewPr snapToGrid="0">
      <p:cViewPr varScale="1">
        <p:scale>
          <a:sx n="108" d="100"/>
          <a:sy n="108" d="100"/>
        </p:scale>
        <p:origin x="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486DAF-B47A-49C4-B17D-33247EB422B8}" type="doc">
      <dgm:prSet loTypeId="urn:microsoft.com/office/officeart/2005/8/layout/orgChart1" loCatId="hierarchy" qsTypeId="urn:microsoft.com/office/officeart/2005/8/quickstyle/simple5" qsCatId="simple" csTypeId="urn:microsoft.com/office/officeart/2005/8/colors/accent1_2" csCatId="accent1"/>
      <dgm:spPr/>
      <dgm:t>
        <a:bodyPr/>
        <a:lstStyle/>
        <a:p>
          <a:endParaRPr lang="en-US"/>
        </a:p>
      </dgm:t>
    </dgm:pt>
    <dgm:pt modelId="{5DA77105-0BF3-4C22-B7E1-62CF4748138F}">
      <dgm:prSet/>
      <dgm:spPr/>
      <dgm:t>
        <a:bodyPr/>
        <a:lstStyle/>
        <a:p>
          <a:r>
            <a:rPr lang="en-US"/>
            <a:t>Limited Features</a:t>
          </a:r>
        </a:p>
      </dgm:t>
    </dgm:pt>
    <dgm:pt modelId="{BB470195-81DE-4FEE-A8F3-70864A72BA27}" type="parTrans" cxnId="{36661DE1-4F36-48BD-AEE4-C709D3000333}">
      <dgm:prSet/>
      <dgm:spPr/>
      <dgm:t>
        <a:bodyPr/>
        <a:lstStyle/>
        <a:p>
          <a:endParaRPr lang="en-US"/>
        </a:p>
      </dgm:t>
    </dgm:pt>
    <dgm:pt modelId="{FA95D2B3-21DE-4990-A0E8-39687E5DDC16}" type="sibTrans" cxnId="{36661DE1-4F36-48BD-AEE4-C709D3000333}">
      <dgm:prSet/>
      <dgm:spPr/>
      <dgm:t>
        <a:bodyPr/>
        <a:lstStyle/>
        <a:p>
          <a:endParaRPr lang="en-US"/>
        </a:p>
      </dgm:t>
    </dgm:pt>
    <dgm:pt modelId="{259E5EB7-C5AB-460A-8432-252F38AC1DAE}">
      <dgm:prSet/>
      <dgm:spPr/>
      <dgm:t>
        <a:bodyPr/>
        <a:lstStyle/>
        <a:p>
          <a:r>
            <a:rPr lang="en-US"/>
            <a:t>Limited Dataset</a:t>
          </a:r>
        </a:p>
      </dgm:t>
    </dgm:pt>
    <dgm:pt modelId="{20A87550-314E-41DE-99D1-D928FFBB6FE4}" type="parTrans" cxnId="{DE3FD273-DCF7-4A59-A31A-09C74AE3F8EA}">
      <dgm:prSet/>
      <dgm:spPr/>
      <dgm:t>
        <a:bodyPr/>
        <a:lstStyle/>
        <a:p>
          <a:endParaRPr lang="en-US"/>
        </a:p>
      </dgm:t>
    </dgm:pt>
    <dgm:pt modelId="{B32AB2C4-E72C-4444-82AF-D5B821EA5F2B}" type="sibTrans" cxnId="{DE3FD273-DCF7-4A59-A31A-09C74AE3F8EA}">
      <dgm:prSet/>
      <dgm:spPr/>
      <dgm:t>
        <a:bodyPr/>
        <a:lstStyle/>
        <a:p>
          <a:endParaRPr lang="en-US"/>
        </a:p>
      </dgm:t>
    </dgm:pt>
    <dgm:pt modelId="{7F262B23-FB9C-4445-BEB9-ABA40D1FDDF0}" type="pres">
      <dgm:prSet presAssocID="{B3486DAF-B47A-49C4-B17D-33247EB422B8}" presName="hierChild1" presStyleCnt="0">
        <dgm:presLayoutVars>
          <dgm:orgChart val="1"/>
          <dgm:chPref val="1"/>
          <dgm:dir/>
          <dgm:animOne val="branch"/>
          <dgm:animLvl val="lvl"/>
          <dgm:resizeHandles/>
        </dgm:presLayoutVars>
      </dgm:prSet>
      <dgm:spPr/>
    </dgm:pt>
    <dgm:pt modelId="{B4C91F3D-7114-8547-AF5A-1583AFA5DFC0}" type="pres">
      <dgm:prSet presAssocID="{5DA77105-0BF3-4C22-B7E1-62CF4748138F}" presName="hierRoot1" presStyleCnt="0">
        <dgm:presLayoutVars>
          <dgm:hierBranch val="init"/>
        </dgm:presLayoutVars>
      </dgm:prSet>
      <dgm:spPr/>
    </dgm:pt>
    <dgm:pt modelId="{12EE0D85-5FE6-B74F-8C54-8422FB52C58E}" type="pres">
      <dgm:prSet presAssocID="{5DA77105-0BF3-4C22-B7E1-62CF4748138F}" presName="rootComposite1" presStyleCnt="0"/>
      <dgm:spPr/>
    </dgm:pt>
    <dgm:pt modelId="{8F72760C-A4E5-3649-8369-A1D9F4FC6C30}" type="pres">
      <dgm:prSet presAssocID="{5DA77105-0BF3-4C22-B7E1-62CF4748138F}" presName="rootText1" presStyleLbl="node0" presStyleIdx="0" presStyleCnt="2">
        <dgm:presLayoutVars>
          <dgm:chPref val="3"/>
        </dgm:presLayoutVars>
      </dgm:prSet>
      <dgm:spPr/>
    </dgm:pt>
    <dgm:pt modelId="{8D65B475-DF3F-AB49-8380-952C8072F0BA}" type="pres">
      <dgm:prSet presAssocID="{5DA77105-0BF3-4C22-B7E1-62CF4748138F}" presName="rootConnector1" presStyleLbl="node1" presStyleIdx="0" presStyleCnt="0"/>
      <dgm:spPr/>
    </dgm:pt>
    <dgm:pt modelId="{252E8882-CD7D-D148-B629-A6589E1E7F59}" type="pres">
      <dgm:prSet presAssocID="{5DA77105-0BF3-4C22-B7E1-62CF4748138F}" presName="hierChild2" presStyleCnt="0"/>
      <dgm:spPr/>
    </dgm:pt>
    <dgm:pt modelId="{10AE05F9-BB28-4F48-AFFC-06DB6A303D14}" type="pres">
      <dgm:prSet presAssocID="{5DA77105-0BF3-4C22-B7E1-62CF4748138F}" presName="hierChild3" presStyleCnt="0"/>
      <dgm:spPr/>
    </dgm:pt>
    <dgm:pt modelId="{E8DC6252-BB95-E241-AAEC-73C0CC3379B4}" type="pres">
      <dgm:prSet presAssocID="{259E5EB7-C5AB-460A-8432-252F38AC1DAE}" presName="hierRoot1" presStyleCnt="0">
        <dgm:presLayoutVars>
          <dgm:hierBranch val="init"/>
        </dgm:presLayoutVars>
      </dgm:prSet>
      <dgm:spPr/>
    </dgm:pt>
    <dgm:pt modelId="{EE923EBC-B908-2042-9175-5DC22CC8EA3E}" type="pres">
      <dgm:prSet presAssocID="{259E5EB7-C5AB-460A-8432-252F38AC1DAE}" presName="rootComposite1" presStyleCnt="0"/>
      <dgm:spPr/>
    </dgm:pt>
    <dgm:pt modelId="{C7A06F4F-3B76-B545-A254-20856A4CAFB1}" type="pres">
      <dgm:prSet presAssocID="{259E5EB7-C5AB-460A-8432-252F38AC1DAE}" presName="rootText1" presStyleLbl="node0" presStyleIdx="1" presStyleCnt="2">
        <dgm:presLayoutVars>
          <dgm:chPref val="3"/>
        </dgm:presLayoutVars>
      </dgm:prSet>
      <dgm:spPr/>
    </dgm:pt>
    <dgm:pt modelId="{2552831C-8EB9-5443-86D7-564DD0BD09E6}" type="pres">
      <dgm:prSet presAssocID="{259E5EB7-C5AB-460A-8432-252F38AC1DAE}" presName="rootConnector1" presStyleLbl="node1" presStyleIdx="0" presStyleCnt="0"/>
      <dgm:spPr/>
    </dgm:pt>
    <dgm:pt modelId="{7DAC2F5A-57BB-4E4F-BACF-8E9D7811F0B4}" type="pres">
      <dgm:prSet presAssocID="{259E5EB7-C5AB-460A-8432-252F38AC1DAE}" presName="hierChild2" presStyleCnt="0"/>
      <dgm:spPr/>
    </dgm:pt>
    <dgm:pt modelId="{2966B269-BFA7-704D-AD11-51CB653BE8BD}" type="pres">
      <dgm:prSet presAssocID="{259E5EB7-C5AB-460A-8432-252F38AC1DAE}" presName="hierChild3" presStyleCnt="0"/>
      <dgm:spPr/>
    </dgm:pt>
  </dgm:ptLst>
  <dgm:cxnLst>
    <dgm:cxn modelId="{ABA3C844-BBF8-7147-A098-F1732F00CB96}" type="presOf" srcId="{259E5EB7-C5AB-460A-8432-252F38AC1DAE}" destId="{C7A06F4F-3B76-B545-A254-20856A4CAFB1}" srcOrd="0" destOrd="0" presId="urn:microsoft.com/office/officeart/2005/8/layout/orgChart1"/>
    <dgm:cxn modelId="{DE3FD273-DCF7-4A59-A31A-09C74AE3F8EA}" srcId="{B3486DAF-B47A-49C4-B17D-33247EB422B8}" destId="{259E5EB7-C5AB-460A-8432-252F38AC1DAE}" srcOrd="1" destOrd="0" parTransId="{20A87550-314E-41DE-99D1-D928FFBB6FE4}" sibTransId="{B32AB2C4-E72C-4444-82AF-D5B821EA5F2B}"/>
    <dgm:cxn modelId="{0D135CA2-9AB1-CD4B-AF1B-DD2F90F24DB4}" type="presOf" srcId="{5DA77105-0BF3-4C22-B7E1-62CF4748138F}" destId="{8D65B475-DF3F-AB49-8380-952C8072F0BA}" srcOrd="1" destOrd="0" presId="urn:microsoft.com/office/officeart/2005/8/layout/orgChart1"/>
    <dgm:cxn modelId="{A71313A5-6DDF-2640-802F-464BB527230A}" type="presOf" srcId="{259E5EB7-C5AB-460A-8432-252F38AC1DAE}" destId="{2552831C-8EB9-5443-86D7-564DD0BD09E6}" srcOrd="1" destOrd="0" presId="urn:microsoft.com/office/officeart/2005/8/layout/orgChart1"/>
    <dgm:cxn modelId="{E5BABCB1-AAE4-C949-9F1B-7636727ECCDB}" type="presOf" srcId="{B3486DAF-B47A-49C4-B17D-33247EB422B8}" destId="{7F262B23-FB9C-4445-BEB9-ABA40D1FDDF0}" srcOrd="0" destOrd="0" presId="urn:microsoft.com/office/officeart/2005/8/layout/orgChart1"/>
    <dgm:cxn modelId="{36661DE1-4F36-48BD-AEE4-C709D3000333}" srcId="{B3486DAF-B47A-49C4-B17D-33247EB422B8}" destId="{5DA77105-0BF3-4C22-B7E1-62CF4748138F}" srcOrd="0" destOrd="0" parTransId="{BB470195-81DE-4FEE-A8F3-70864A72BA27}" sibTransId="{FA95D2B3-21DE-4990-A0E8-39687E5DDC16}"/>
    <dgm:cxn modelId="{9F1EA5F6-1347-7145-B629-9C8E413D64AF}" type="presOf" srcId="{5DA77105-0BF3-4C22-B7E1-62CF4748138F}" destId="{8F72760C-A4E5-3649-8369-A1D9F4FC6C30}" srcOrd="0" destOrd="0" presId="urn:microsoft.com/office/officeart/2005/8/layout/orgChart1"/>
    <dgm:cxn modelId="{5BEAADEA-628E-7842-8000-A11B1F83D319}" type="presParOf" srcId="{7F262B23-FB9C-4445-BEB9-ABA40D1FDDF0}" destId="{B4C91F3D-7114-8547-AF5A-1583AFA5DFC0}" srcOrd="0" destOrd="0" presId="urn:microsoft.com/office/officeart/2005/8/layout/orgChart1"/>
    <dgm:cxn modelId="{D31F04D0-21F9-4947-85ED-3C0FB7573897}" type="presParOf" srcId="{B4C91F3D-7114-8547-AF5A-1583AFA5DFC0}" destId="{12EE0D85-5FE6-B74F-8C54-8422FB52C58E}" srcOrd="0" destOrd="0" presId="urn:microsoft.com/office/officeart/2005/8/layout/orgChart1"/>
    <dgm:cxn modelId="{DA70FB3D-A1F0-FD44-8A97-68E8D0B92010}" type="presParOf" srcId="{12EE0D85-5FE6-B74F-8C54-8422FB52C58E}" destId="{8F72760C-A4E5-3649-8369-A1D9F4FC6C30}" srcOrd="0" destOrd="0" presId="urn:microsoft.com/office/officeart/2005/8/layout/orgChart1"/>
    <dgm:cxn modelId="{7FBAA302-A269-4940-BE56-59CD62B82B5C}" type="presParOf" srcId="{12EE0D85-5FE6-B74F-8C54-8422FB52C58E}" destId="{8D65B475-DF3F-AB49-8380-952C8072F0BA}" srcOrd="1" destOrd="0" presId="urn:microsoft.com/office/officeart/2005/8/layout/orgChart1"/>
    <dgm:cxn modelId="{F015CAFE-339F-FB4B-AC58-A0F0FDEFD582}" type="presParOf" srcId="{B4C91F3D-7114-8547-AF5A-1583AFA5DFC0}" destId="{252E8882-CD7D-D148-B629-A6589E1E7F59}" srcOrd="1" destOrd="0" presId="urn:microsoft.com/office/officeart/2005/8/layout/orgChart1"/>
    <dgm:cxn modelId="{1AB44378-EDA0-1342-B5D5-C67AEF457D35}" type="presParOf" srcId="{B4C91F3D-7114-8547-AF5A-1583AFA5DFC0}" destId="{10AE05F9-BB28-4F48-AFFC-06DB6A303D14}" srcOrd="2" destOrd="0" presId="urn:microsoft.com/office/officeart/2005/8/layout/orgChart1"/>
    <dgm:cxn modelId="{1F2717CA-3C96-454C-BEA3-B9D835D6B694}" type="presParOf" srcId="{7F262B23-FB9C-4445-BEB9-ABA40D1FDDF0}" destId="{E8DC6252-BB95-E241-AAEC-73C0CC3379B4}" srcOrd="1" destOrd="0" presId="urn:microsoft.com/office/officeart/2005/8/layout/orgChart1"/>
    <dgm:cxn modelId="{911FF7C0-847D-3344-8322-21F414356039}" type="presParOf" srcId="{E8DC6252-BB95-E241-AAEC-73C0CC3379B4}" destId="{EE923EBC-B908-2042-9175-5DC22CC8EA3E}" srcOrd="0" destOrd="0" presId="urn:microsoft.com/office/officeart/2005/8/layout/orgChart1"/>
    <dgm:cxn modelId="{46B3181F-C968-8046-BFE9-B1D59FF6ED87}" type="presParOf" srcId="{EE923EBC-B908-2042-9175-5DC22CC8EA3E}" destId="{C7A06F4F-3B76-B545-A254-20856A4CAFB1}" srcOrd="0" destOrd="0" presId="urn:microsoft.com/office/officeart/2005/8/layout/orgChart1"/>
    <dgm:cxn modelId="{B9EE246D-E7BE-5345-8C35-90647740A533}" type="presParOf" srcId="{EE923EBC-B908-2042-9175-5DC22CC8EA3E}" destId="{2552831C-8EB9-5443-86D7-564DD0BD09E6}" srcOrd="1" destOrd="0" presId="urn:microsoft.com/office/officeart/2005/8/layout/orgChart1"/>
    <dgm:cxn modelId="{EAE0F439-32DE-9345-B080-77BD36E29686}" type="presParOf" srcId="{E8DC6252-BB95-E241-AAEC-73C0CC3379B4}" destId="{7DAC2F5A-57BB-4E4F-BACF-8E9D7811F0B4}" srcOrd="1" destOrd="0" presId="urn:microsoft.com/office/officeart/2005/8/layout/orgChart1"/>
    <dgm:cxn modelId="{FD3425F3-18BD-4749-AA35-7C68529F0FB0}" type="presParOf" srcId="{E8DC6252-BB95-E241-AAEC-73C0CC3379B4}" destId="{2966B269-BFA7-704D-AD11-51CB653BE8BD}"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02250-F997-40C6-83A1-73DE1D5548E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53FEDB-0CF7-4386-BDBA-FF1B91A51A5B}">
      <dgm:prSet/>
      <dgm:spPr/>
      <dgm:t>
        <a:bodyPr/>
        <a:lstStyle/>
        <a:p>
          <a:pPr>
            <a:lnSpc>
              <a:spcPct val="100000"/>
            </a:lnSpc>
          </a:pPr>
          <a:r>
            <a:rPr lang="en-US"/>
            <a:t>Future implementations of this project are limited due to its intended purpose as an educational exercise. </a:t>
          </a:r>
        </a:p>
      </dgm:t>
    </dgm:pt>
    <dgm:pt modelId="{CD6465E9-B3F9-4C81-990A-024C4222ACCB}" type="parTrans" cxnId="{D24A5850-F8AC-45D4-BAB6-F609086EDEBF}">
      <dgm:prSet/>
      <dgm:spPr/>
      <dgm:t>
        <a:bodyPr/>
        <a:lstStyle/>
        <a:p>
          <a:endParaRPr lang="en-US"/>
        </a:p>
      </dgm:t>
    </dgm:pt>
    <dgm:pt modelId="{78EE73E8-E333-4B84-8006-B75EFF6C9813}" type="sibTrans" cxnId="{D24A5850-F8AC-45D4-BAB6-F609086EDEBF}">
      <dgm:prSet/>
      <dgm:spPr/>
      <dgm:t>
        <a:bodyPr/>
        <a:lstStyle/>
        <a:p>
          <a:endParaRPr lang="en-US"/>
        </a:p>
      </dgm:t>
    </dgm:pt>
    <dgm:pt modelId="{8B6C7B27-0541-46E6-A83E-418B734FAEE3}">
      <dgm:prSet/>
      <dgm:spPr/>
      <dgm:t>
        <a:bodyPr/>
        <a:lstStyle/>
        <a:p>
          <a:pPr>
            <a:lnSpc>
              <a:spcPct val="100000"/>
            </a:lnSpc>
          </a:pPr>
          <a:r>
            <a:rPr lang="en-US"/>
            <a:t>The models used in this project are applicable to other datasets and it would be beneficial to investigate more comprehensive datasets in the future for more specific insight into predicting user behavior. </a:t>
          </a:r>
        </a:p>
      </dgm:t>
    </dgm:pt>
    <dgm:pt modelId="{BC06DD4E-DA11-47C3-8627-40FC826188ED}" type="parTrans" cxnId="{0F485E6B-D11A-4CAC-B7D5-99559B1F7EB2}">
      <dgm:prSet/>
      <dgm:spPr/>
      <dgm:t>
        <a:bodyPr/>
        <a:lstStyle/>
        <a:p>
          <a:endParaRPr lang="en-US"/>
        </a:p>
      </dgm:t>
    </dgm:pt>
    <dgm:pt modelId="{35F1BFCD-960A-4E58-8A43-23F102FE68CD}" type="sibTrans" cxnId="{0F485E6B-D11A-4CAC-B7D5-99559B1F7EB2}">
      <dgm:prSet/>
      <dgm:spPr/>
      <dgm:t>
        <a:bodyPr/>
        <a:lstStyle/>
        <a:p>
          <a:endParaRPr lang="en-US"/>
        </a:p>
      </dgm:t>
    </dgm:pt>
    <dgm:pt modelId="{DC97C5C8-2BE8-49BF-B2B9-AE1B4A169134}" type="pres">
      <dgm:prSet presAssocID="{E0602250-F997-40C6-83A1-73DE1D5548E3}" presName="root" presStyleCnt="0">
        <dgm:presLayoutVars>
          <dgm:dir/>
          <dgm:resizeHandles val="exact"/>
        </dgm:presLayoutVars>
      </dgm:prSet>
      <dgm:spPr/>
    </dgm:pt>
    <dgm:pt modelId="{6DB7611A-0AD0-48EE-AC69-C789064858CA}" type="pres">
      <dgm:prSet presAssocID="{E953FEDB-0CF7-4386-BDBA-FF1B91A51A5B}" presName="compNode" presStyleCnt="0"/>
      <dgm:spPr/>
    </dgm:pt>
    <dgm:pt modelId="{81F088EA-E007-46C8-B88A-B43AC1A777BF}" type="pres">
      <dgm:prSet presAssocID="{E953FEDB-0CF7-4386-BDBA-FF1B91A51A5B}" presName="bgRect" presStyleLbl="bgShp" presStyleIdx="0" presStyleCnt="2"/>
      <dgm:spPr/>
    </dgm:pt>
    <dgm:pt modelId="{04FF54F3-10B6-463E-B291-049FC461566C}" type="pres">
      <dgm:prSet presAssocID="{E953FEDB-0CF7-4386-BDBA-FF1B91A51A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E48A452E-8387-4E0D-A8F3-B48BB30EAFCE}" type="pres">
      <dgm:prSet presAssocID="{E953FEDB-0CF7-4386-BDBA-FF1B91A51A5B}" presName="spaceRect" presStyleCnt="0"/>
      <dgm:spPr/>
    </dgm:pt>
    <dgm:pt modelId="{C6A9ED53-958B-49BE-8C3E-4337E54DD824}" type="pres">
      <dgm:prSet presAssocID="{E953FEDB-0CF7-4386-BDBA-FF1B91A51A5B}" presName="parTx" presStyleLbl="revTx" presStyleIdx="0" presStyleCnt="2">
        <dgm:presLayoutVars>
          <dgm:chMax val="0"/>
          <dgm:chPref val="0"/>
        </dgm:presLayoutVars>
      </dgm:prSet>
      <dgm:spPr/>
    </dgm:pt>
    <dgm:pt modelId="{10A69ADD-134D-4A2F-900E-1013C9625E7F}" type="pres">
      <dgm:prSet presAssocID="{78EE73E8-E333-4B84-8006-B75EFF6C9813}" presName="sibTrans" presStyleCnt="0"/>
      <dgm:spPr/>
    </dgm:pt>
    <dgm:pt modelId="{A2B1163B-795F-44C4-AA72-C94DF7D43F31}" type="pres">
      <dgm:prSet presAssocID="{8B6C7B27-0541-46E6-A83E-418B734FAEE3}" presName="compNode" presStyleCnt="0"/>
      <dgm:spPr/>
    </dgm:pt>
    <dgm:pt modelId="{00152CB5-38FB-411E-9FA4-1359EBE95D34}" type="pres">
      <dgm:prSet presAssocID="{8B6C7B27-0541-46E6-A83E-418B734FAEE3}" presName="bgRect" presStyleLbl="bgShp" presStyleIdx="1" presStyleCnt="2"/>
      <dgm:spPr/>
    </dgm:pt>
    <dgm:pt modelId="{3816CCF9-3657-46B3-8D94-B72691F5202D}" type="pres">
      <dgm:prSet presAssocID="{8B6C7B27-0541-46E6-A83E-418B734FAE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E3FA607-56FA-4589-9B62-5CD63B7F9F93}" type="pres">
      <dgm:prSet presAssocID="{8B6C7B27-0541-46E6-A83E-418B734FAEE3}" presName="spaceRect" presStyleCnt="0"/>
      <dgm:spPr/>
    </dgm:pt>
    <dgm:pt modelId="{8373ADBA-6E60-477E-97D2-1B753200A529}" type="pres">
      <dgm:prSet presAssocID="{8B6C7B27-0541-46E6-A83E-418B734FAEE3}" presName="parTx" presStyleLbl="revTx" presStyleIdx="1" presStyleCnt="2">
        <dgm:presLayoutVars>
          <dgm:chMax val="0"/>
          <dgm:chPref val="0"/>
        </dgm:presLayoutVars>
      </dgm:prSet>
      <dgm:spPr/>
    </dgm:pt>
  </dgm:ptLst>
  <dgm:cxnLst>
    <dgm:cxn modelId="{BA6E464F-4BFF-487A-9418-45D54E84936A}" type="presOf" srcId="{8B6C7B27-0541-46E6-A83E-418B734FAEE3}" destId="{8373ADBA-6E60-477E-97D2-1B753200A529}" srcOrd="0" destOrd="0" presId="urn:microsoft.com/office/officeart/2018/2/layout/IconVerticalSolidList"/>
    <dgm:cxn modelId="{D24A5850-F8AC-45D4-BAB6-F609086EDEBF}" srcId="{E0602250-F997-40C6-83A1-73DE1D5548E3}" destId="{E953FEDB-0CF7-4386-BDBA-FF1B91A51A5B}" srcOrd="0" destOrd="0" parTransId="{CD6465E9-B3F9-4C81-990A-024C4222ACCB}" sibTransId="{78EE73E8-E333-4B84-8006-B75EFF6C9813}"/>
    <dgm:cxn modelId="{0F485E6B-D11A-4CAC-B7D5-99559B1F7EB2}" srcId="{E0602250-F997-40C6-83A1-73DE1D5548E3}" destId="{8B6C7B27-0541-46E6-A83E-418B734FAEE3}" srcOrd="1" destOrd="0" parTransId="{BC06DD4E-DA11-47C3-8627-40FC826188ED}" sibTransId="{35F1BFCD-960A-4E58-8A43-23F102FE68CD}"/>
    <dgm:cxn modelId="{FD8785AC-EA82-4804-8DFB-57EC5C6428B4}" type="presOf" srcId="{E0602250-F997-40C6-83A1-73DE1D5548E3}" destId="{DC97C5C8-2BE8-49BF-B2B9-AE1B4A169134}" srcOrd="0" destOrd="0" presId="urn:microsoft.com/office/officeart/2018/2/layout/IconVerticalSolidList"/>
    <dgm:cxn modelId="{D1F511FC-B1D8-41AE-AD72-35622556199C}" type="presOf" srcId="{E953FEDB-0CF7-4386-BDBA-FF1B91A51A5B}" destId="{C6A9ED53-958B-49BE-8C3E-4337E54DD824}" srcOrd="0" destOrd="0" presId="urn:microsoft.com/office/officeart/2018/2/layout/IconVerticalSolidList"/>
    <dgm:cxn modelId="{06F4148D-6C68-4DDE-9991-C7F0A8B72276}" type="presParOf" srcId="{DC97C5C8-2BE8-49BF-B2B9-AE1B4A169134}" destId="{6DB7611A-0AD0-48EE-AC69-C789064858CA}" srcOrd="0" destOrd="0" presId="urn:microsoft.com/office/officeart/2018/2/layout/IconVerticalSolidList"/>
    <dgm:cxn modelId="{ED751F16-6623-46CF-BA72-7449971301F9}" type="presParOf" srcId="{6DB7611A-0AD0-48EE-AC69-C789064858CA}" destId="{81F088EA-E007-46C8-B88A-B43AC1A777BF}" srcOrd="0" destOrd="0" presId="urn:microsoft.com/office/officeart/2018/2/layout/IconVerticalSolidList"/>
    <dgm:cxn modelId="{0D991BC6-AF0A-46F1-B674-4C3E628B72FB}" type="presParOf" srcId="{6DB7611A-0AD0-48EE-AC69-C789064858CA}" destId="{04FF54F3-10B6-463E-B291-049FC461566C}" srcOrd="1" destOrd="0" presId="urn:microsoft.com/office/officeart/2018/2/layout/IconVerticalSolidList"/>
    <dgm:cxn modelId="{90BDCF75-C0ED-4C0B-929F-FD50E4C69BF6}" type="presParOf" srcId="{6DB7611A-0AD0-48EE-AC69-C789064858CA}" destId="{E48A452E-8387-4E0D-A8F3-B48BB30EAFCE}" srcOrd="2" destOrd="0" presId="urn:microsoft.com/office/officeart/2018/2/layout/IconVerticalSolidList"/>
    <dgm:cxn modelId="{03B3B825-DE02-4EC5-AA97-1211380760E3}" type="presParOf" srcId="{6DB7611A-0AD0-48EE-AC69-C789064858CA}" destId="{C6A9ED53-958B-49BE-8C3E-4337E54DD824}" srcOrd="3" destOrd="0" presId="urn:microsoft.com/office/officeart/2018/2/layout/IconVerticalSolidList"/>
    <dgm:cxn modelId="{7D51D833-E568-47DA-B2BA-799A89D12BD4}" type="presParOf" srcId="{DC97C5C8-2BE8-49BF-B2B9-AE1B4A169134}" destId="{10A69ADD-134D-4A2F-900E-1013C9625E7F}" srcOrd="1" destOrd="0" presId="urn:microsoft.com/office/officeart/2018/2/layout/IconVerticalSolidList"/>
    <dgm:cxn modelId="{60FC1416-9140-462E-A42E-6B4C9FB80496}" type="presParOf" srcId="{DC97C5C8-2BE8-49BF-B2B9-AE1B4A169134}" destId="{A2B1163B-795F-44C4-AA72-C94DF7D43F31}" srcOrd="2" destOrd="0" presId="urn:microsoft.com/office/officeart/2018/2/layout/IconVerticalSolidList"/>
    <dgm:cxn modelId="{AE78EB96-69D6-4321-A577-2DD2A4D03FA7}" type="presParOf" srcId="{A2B1163B-795F-44C4-AA72-C94DF7D43F31}" destId="{00152CB5-38FB-411E-9FA4-1359EBE95D34}" srcOrd="0" destOrd="0" presId="urn:microsoft.com/office/officeart/2018/2/layout/IconVerticalSolidList"/>
    <dgm:cxn modelId="{00634896-BF28-4565-A870-257983EABDCF}" type="presParOf" srcId="{A2B1163B-795F-44C4-AA72-C94DF7D43F31}" destId="{3816CCF9-3657-46B3-8D94-B72691F5202D}" srcOrd="1" destOrd="0" presId="urn:microsoft.com/office/officeart/2018/2/layout/IconVerticalSolidList"/>
    <dgm:cxn modelId="{DDE281CB-BFFE-4E67-8200-C4FF38C0D031}" type="presParOf" srcId="{A2B1163B-795F-44C4-AA72-C94DF7D43F31}" destId="{1E3FA607-56FA-4589-9B62-5CD63B7F9F93}" srcOrd="2" destOrd="0" presId="urn:microsoft.com/office/officeart/2018/2/layout/IconVerticalSolidList"/>
    <dgm:cxn modelId="{3DCB74D2-30EA-4F2E-AAE4-901461CCD282}" type="presParOf" srcId="{A2B1163B-795F-44C4-AA72-C94DF7D43F31}" destId="{8373ADBA-6E60-477E-97D2-1B753200A52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E5DE3-55FB-4C8B-92E0-D83CBD3B568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7B76EBA-CDCF-49D0-A935-2C9EE33ACD42}">
      <dgm:prSet/>
      <dgm:spPr/>
      <dgm:t>
        <a:bodyPr/>
        <a:lstStyle/>
        <a:p>
          <a:pPr>
            <a:lnSpc>
              <a:spcPct val="100000"/>
            </a:lnSpc>
          </a:pPr>
          <a:r>
            <a:rPr lang="en-US"/>
            <a:t>Random Forest performed best, achieving the lowest MAE &amp; RMSE and highest R².</a:t>
          </a:r>
        </a:p>
      </dgm:t>
    </dgm:pt>
    <dgm:pt modelId="{B82BAFE8-8F6D-49A7-B1CA-00E2B15C2AAA}" type="parTrans" cxnId="{5757B14A-106B-4D2D-9D62-60A495C056FF}">
      <dgm:prSet/>
      <dgm:spPr/>
      <dgm:t>
        <a:bodyPr/>
        <a:lstStyle/>
        <a:p>
          <a:endParaRPr lang="en-US"/>
        </a:p>
      </dgm:t>
    </dgm:pt>
    <dgm:pt modelId="{6061F9E1-7382-4534-AF95-97CCCA402127}" type="sibTrans" cxnId="{5757B14A-106B-4D2D-9D62-60A495C056FF}">
      <dgm:prSet/>
      <dgm:spPr/>
      <dgm:t>
        <a:bodyPr/>
        <a:lstStyle/>
        <a:p>
          <a:endParaRPr lang="en-US"/>
        </a:p>
      </dgm:t>
    </dgm:pt>
    <dgm:pt modelId="{87216B00-B735-4F7F-BD62-2025AC840AA9}">
      <dgm:prSet/>
      <dgm:spPr/>
      <dgm:t>
        <a:bodyPr/>
        <a:lstStyle/>
        <a:p>
          <a:pPr>
            <a:lnSpc>
              <a:spcPct val="100000"/>
            </a:lnSpc>
          </a:pPr>
          <a:r>
            <a:rPr lang="en-US"/>
            <a:t>Key predictors of app usage time:</a:t>
          </a:r>
        </a:p>
      </dgm:t>
    </dgm:pt>
    <dgm:pt modelId="{5D963816-FFA8-4EB0-8175-3C6CCF68878C}" type="parTrans" cxnId="{E7CE0526-572C-43B8-9D54-38CA882739CD}">
      <dgm:prSet/>
      <dgm:spPr/>
      <dgm:t>
        <a:bodyPr/>
        <a:lstStyle/>
        <a:p>
          <a:endParaRPr lang="en-US"/>
        </a:p>
      </dgm:t>
    </dgm:pt>
    <dgm:pt modelId="{9D665C3C-A4E4-40EA-A2D3-A605FF9F2D1F}" type="sibTrans" cxnId="{E7CE0526-572C-43B8-9D54-38CA882739CD}">
      <dgm:prSet/>
      <dgm:spPr/>
      <dgm:t>
        <a:bodyPr/>
        <a:lstStyle/>
        <a:p>
          <a:endParaRPr lang="en-US"/>
        </a:p>
      </dgm:t>
    </dgm:pt>
    <dgm:pt modelId="{D1F4F059-4EDC-4F46-8E52-7A7885BC2950}">
      <dgm:prSet/>
      <dgm:spPr/>
      <dgm:t>
        <a:bodyPr/>
        <a:lstStyle/>
        <a:p>
          <a:pPr>
            <a:lnSpc>
              <a:spcPct val="100000"/>
            </a:lnSpc>
          </a:pPr>
          <a:r>
            <a:rPr lang="en-US"/>
            <a:t>Number of apps installed</a:t>
          </a:r>
        </a:p>
      </dgm:t>
    </dgm:pt>
    <dgm:pt modelId="{6C92E531-C8D6-47A1-AF78-7F5A7FC2BFD0}" type="parTrans" cxnId="{F1987E98-CA34-46DF-B389-7AD1796BBC12}">
      <dgm:prSet/>
      <dgm:spPr/>
      <dgm:t>
        <a:bodyPr/>
        <a:lstStyle/>
        <a:p>
          <a:endParaRPr lang="en-US"/>
        </a:p>
      </dgm:t>
    </dgm:pt>
    <dgm:pt modelId="{D58E7D40-8AD7-4E11-85CF-6917B2FC8409}" type="sibTrans" cxnId="{F1987E98-CA34-46DF-B389-7AD1796BBC12}">
      <dgm:prSet/>
      <dgm:spPr/>
      <dgm:t>
        <a:bodyPr/>
        <a:lstStyle/>
        <a:p>
          <a:endParaRPr lang="en-US"/>
        </a:p>
      </dgm:t>
    </dgm:pt>
    <dgm:pt modelId="{65C37EF3-8251-4972-B196-306B74DF5A0B}">
      <dgm:prSet/>
      <dgm:spPr/>
      <dgm:t>
        <a:bodyPr/>
        <a:lstStyle/>
        <a:p>
          <a:pPr>
            <a:lnSpc>
              <a:spcPct val="100000"/>
            </a:lnSpc>
          </a:pPr>
          <a:r>
            <a:rPr lang="en-US"/>
            <a:t>Daily battery drain</a:t>
          </a:r>
        </a:p>
      </dgm:t>
    </dgm:pt>
    <dgm:pt modelId="{38C5E3AD-531E-475C-A91F-EA6AABFBFEB2}" type="parTrans" cxnId="{5585CD45-E9D2-4D10-8397-5AA9CFF2B49B}">
      <dgm:prSet/>
      <dgm:spPr/>
      <dgm:t>
        <a:bodyPr/>
        <a:lstStyle/>
        <a:p>
          <a:endParaRPr lang="en-US"/>
        </a:p>
      </dgm:t>
    </dgm:pt>
    <dgm:pt modelId="{3339F976-6392-4319-B7A9-FB394C86C639}" type="sibTrans" cxnId="{5585CD45-E9D2-4D10-8397-5AA9CFF2B49B}">
      <dgm:prSet/>
      <dgm:spPr/>
      <dgm:t>
        <a:bodyPr/>
        <a:lstStyle/>
        <a:p>
          <a:endParaRPr lang="en-US"/>
        </a:p>
      </dgm:t>
    </dgm:pt>
    <dgm:pt modelId="{3290D6A6-D2EE-452C-916E-4968ED656F2B}">
      <dgm:prSet/>
      <dgm:spPr/>
      <dgm:t>
        <a:bodyPr/>
        <a:lstStyle/>
        <a:p>
          <a:pPr>
            <a:lnSpc>
              <a:spcPct val="100000"/>
            </a:lnSpc>
          </a:pPr>
          <a:r>
            <a:rPr lang="en-US"/>
            <a:t>Daily data usage</a:t>
          </a:r>
        </a:p>
      </dgm:t>
    </dgm:pt>
    <dgm:pt modelId="{3CF85697-C8B8-4587-83CC-89B922A0D8DA}" type="parTrans" cxnId="{A797A28F-2483-41EA-A3A7-47A3DE142494}">
      <dgm:prSet/>
      <dgm:spPr/>
      <dgm:t>
        <a:bodyPr/>
        <a:lstStyle/>
        <a:p>
          <a:endParaRPr lang="en-US"/>
        </a:p>
      </dgm:t>
    </dgm:pt>
    <dgm:pt modelId="{A380BD0A-A23D-4705-A9F9-4CAC2C8B8F45}" type="sibTrans" cxnId="{A797A28F-2483-41EA-A3A7-47A3DE142494}">
      <dgm:prSet/>
      <dgm:spPr/>
      <dgm:t>
        <a:bodyPr/>
        <a:lstStyle/>
        <a:p>
          <a:endParaRPr lang="en-US"/>
        </a:p>
      </dgm:t>
    </dgm:pt>
    <dgm:pt modelId="{AC662E6D-91D9-42B4-9CDF-22582F0F3058}">
      <dgm:prSet/>
      <dgm:spPr/>
      <dgm:t>
        <a:bodyPr/>
        <a:lstStyle/>
        <a:p>
          <a:pPr>
            <a:lnSpc>
              <a:spcPct val="100000"/>
            </a:lnSpc>
          </a:pPr>
          <a:r>
            <a:rPr lang="en-US"/>
            <a:t>Future analysis could benefit from more granular data, such as notifications received, app types, and time between app usage.</a:t>
          </a:r>
        </a:p>
      </dgm:t>
    </dgm:pt>
    <dgm:pt modelId="{064760E6-CDD0-4CA1-A9C4-1B791E59036B}" type="parTrans" cxnId="{AF354668-A704-4CCA-8250-2F354D6DFA05}">
      <dgm:prSet/>
      <dgm:spPr/>
      <dgm:t>
        <a:bodyPr/>
        <a:lstStyle/>
        <a:p>
          <a:endParaRPr lang="en-US"/>
        </a:p>
      </dgm:t>
    </dgm:pt>
    <dgm:pt modelId="{31671A0B-31E0-4AB4-A9FC-3CE8229EACAB}" type="sibTrans" cxnId="{AF354668-A704-4CCA-8250-2F354D6DFA05}">
      <dgm:prSet/>
      <dgm:spPr/>
      <dgm:t>
        <a:bodyPr/>
        <a:lstStyle/>
        <a:p>
          <a:endParaRPr lang="en-US"/>
        </a:p>
      </dgm:t>
    </dgm:pt>
    <dgm:pt modelId="{59E80A0B-76AD-4184-A2AE-4F89171F71CB}" type="pres">
      <dgm:prSet presAssocID="{E4DE5DE3-55FB-4C8B-92E0-D83CBD3B5688}" presName="root" presStyleCnt="0">
        <dgm:presLayoutVars>
          <dgm:dir/>
          <dgm:resizeHandles val="exact"/>
        </dgm:presLayoutVars>
      </dgm:prSet>
      <dgm:spPr/>
    </dgm:pt>
    <dgm:pt modelId="{9591EF32-F8AF-410A-9D62-4151038264AC}" type="pres">
      <dgm:prSet presAssocID="{37B76EBA-CDCF-49D0-A935-2C9EE33ACD42}" presName="compNode" presStyleCnt="0"/>
      <dgm:spPr/>
    </dgm:pt>
    <dgm:pt modelId="{BB3E99D4-FE7F-483F-A844-0BE08E9F5B0F}" type="pres">
      <dgm:prSet presAssocID="{37B76EBA-CDCF-49D0-A935-2C9EE33ACD42}" presName="bgRect" presStyleLbl="bgShp" presStyleIdx="0" presStyleCnt="3"/>
      <dgm:spPr/>
    </dgm:pt>
    <dgm:pt modelId="{F16697F8-210A-4312-9E05-254922E17183}" type="pres">
      <dgm:prSet presAssocID="{37B76EBA-CDCF-49D0-A935-2C9EE33ACD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6DA1FE59-2E0F-4655-8378-1FFB9F3AE231}" type="pres">
      <dgm:prSet presAssocID="{37B76EBA-CDCF-49D0-A935-2C9EE33ACD42}" presName="spaceRect" presStyleCnt="0"/>
      <dgm:spPr/>
    </dgm:pt>
    <dgm:pt modelId="{7372CA57-2454-463D-9A98-650F42445573}" type="pres">
      <dgm:prSet presAssocID="{37B76EBA-CDCF-49D0-A935-2C9EE33ACD42}" presName="parTx" presStyleLbl="revTx" presStyleIdx="0" presStyleCnt="4">
        <dgm:presLayoutVars>
          <dgm:chMax val="0"/>
          <dgm:chPref val="0"/>
        </dgm:presLayoutVars>
      </dgm:prSet>
      <dgm:spPr/>
    </dgm:pt>
    <dgm:pt modelId="{EFA9AB2C-7D0F-403B-BF90-F151B4FE2693}" type="pres">
      <dgm:prSet presAssocID="{6061F9E1-7382-4534-AF95-97CCCA402127}" presName="sibTrans" presStyleCnt="0"/>
      <dgm:spPr/>
    </dgm:pt>
    <dgm:pt modelId="{94A9A822-485E-466E-8868-DF3215216A1A}" type="pres">
      <dgm:prSet presAssocID="{87216B00-B735-4F7F-BD62-2025AC840AA9}" presName="compNode" presStyleCnt="0"/>
      <dgm:spPr/>
    </dgm:pt>
    <dgm:pt modelId="{50CD93D7-7D3B-4FB6-8635-D436AC922FAC}" type="pres">
      <dgm:prSet presAssocID="{87216B00-B735-4F7F-BD62-2025AC840AA9}" presName="bgRect" presStyleLbl="bgShp" presStyleIdx="1" presStyleCnt="3"/>
      <dgm:spPr/>
    </dgm:pt>
    <dgm:pt modelId="{8202FD7C-AA7F-43F2-A495-F4BF60E05C5F}" type="pres">
      <dgm:prSet presAssocID="{87216B00-B735-4F7F-BD62-2025AC840A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ull Battery"/>
        </a:ext>
      </dgm:extLst>
    </dgm:pt>
    <dgm:pt modelId="{1DDD48F9-6BD9-41D6-A93F-9873222EC559}" type="pres">
      <dgm:prSet presAssocID="{87216B00-B735-4F7F-BD62-2025AC840AA9}" presName="spaceRect" presStyleCnt="0"/>
      <dgm:spPr/>
    </dgm:pt>
    <dgm:pt modelId="{1DC4C9C3-463C-4A95-94D7-E4C5564900F5}" type="pres">
      <dgm:prSet presAssocID="{87216B00-B735-4F7F-BD62-2025AC840AA9}" presName="parTx" presStyleLbl="revTx" presStyleIdx="1" presStyleCnt="4">
        <dgm:presLayoutVars>
          <dgm:chMax val="0"/>
          <dgm:chPref val="0"/>
        </dgm:presLayoutVars>
      </dgm:prSet>
      <dgm:spPr/>
    </dgm:pt>
    <dgm:pt modelId="{64C6A619-291F-4396-8298-1D5A619727BF}" type="pres">
      <dgm:prSet presAssocID="{87216B00-B735-4F7F-BD62-2025AC840AA9}" presName="desTx" presStyleLbl="revTx" presStyleIdx="2" presStyleCnt="4">
        <dgm:presLayoutVars/>
      </dgm:prSet>
      <dgm:spPr/>
    </dgm:pt>
    <dgm:pt modelId="{A47B35F6-210A-4DB3-ADE6-55CD5938436A}" type="pres">
      <dgm:prSet presAssocID="{9D665C3C-A4E4-40EA-A2D3-A605FF9F2D1F}" presName="sibTrans" presStyleCnt="0"/>
      <dgm:spPr/>
    </dgm:pt>
    <dgm:pt modelId="{97EA38C9-8EAC-4828-B87B-EC7F6D5D6F96}" type="pres">
      <dgm:prSet presAssocID="{AC662E6D-91D9-42B4-9CDF-22582F0F3058}" presName="compNode" presStyleCnt="0"/>
      <dgm:spPr/>
    </dgm:pt>
    <dgm:pt modelId="{356021F5-F4C1-4F1E-A6D2-AADA7F75B56F}" type="pres">
      <dgm:prSet presAssocID="{AC662E6D-91D9-42B4-9CDF-22582F0F3058}" presName="bgRect" presStyleLbl="bgShp" presStyleIdx="2" presStyleCnt="3"/>
      <dgm:spPr/>
    </dgm:pt>
    <dgm:pt modelId="{8E28C96A-EE0F-4928-8318-C47319F3FAAB}" type="pres">
      <dgm:prSet presAssocID="{AC662E6D-91D9-42B4-9CDF-22582F0F30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F46C70F1-9152-4D5D-846D-B1238475BBAB}" type="pres">
      <dgm:prSet presAssocID="{AC662E6D-91D9-42B4-9CDF-22582F0F3058}" presName="spaceRect" presStyleCnt="0"/>
      <dgm:spPr/>
    </dgm:pt>
    <dgm:pt modelId="{D8DF4DB4-6D64-4225-8BE0-C2F9CD49C2BA}" type="pres">
      <dgm:prSet presAssocID="{AC662E6D-91D9-42B4-9CDF-22582F0F3058}" presName="parTx" presStyleLbl="revTx" presStyleIdx="3" presStyleCnt="4">
        <dgm:presLayoutVars>
          <dgm:chMax val="0"/>
          <dgm:chPref val="0"/>
        </dgm:presLayoutVars>
      </dgm:prSet>
      <dgm:spPr/>
    </dgm:pt>
  </dgm:ptLst>
  <dgm:cxnLst>
    <dgm:cxn modelId="{4F7FC209-02D9-4EB3-9CBE-B0ACC22DE318}" type="presOf" srcId="{3290D6A6-D2EE-452C-916E-4968ED656F2B}" destId="{64C6A619-291F-4396-8298-1D5A619727BF}" srcOrd="0" destOrd="2" presId="urn:microsoft.com/office/officeart/2018/2/layout/IconVerticalSolidList"/>
    <dgm:cxn modelId="{E7CE0526-572C-43B8-9D54-38CA882739CD}" srcId="{E4DE5DE3-55FB-4C8B-92E0-D83CBD3B5688}" destId="{87216B00-B735-4F7F-BD62-2025AC840AA9}" srcOrd="1" destOrd="0" parTransId="{5D963816-FFA8-4EB0-8175-3C6CCF68878C}" sibTransId="{9D665C3C-A4E4-40EA-A2D3-A605FF9F2D1F}"/>
    <dgm:cxn modelId="{7640072B-0934-4B6C-92F5-76BFE4B808CE}" type="presOf" srcId="{65C37EF3-8251-4972-B196-306B74DF5A0B}" destId="{64C6A619-291F-4396-8298-1D5A619727BF}" srcOrd="0" destOrd="1" presId="urn:microsoft.com/office/officeart/2018/2/layout/IconVerticalSolidList"/>
    <dgm:cxn modelId="{5585CD45-E9D2-4D10-8397-5AA9CFF2B49B}" srcId="{87216B00-B735-4F7F-BD62-2025AC840AA9}" destId="{65C37EF3-8251-4972-B196-306B74DF5A0B}" srcOrd="1" destOrd="0" parTransId="{38C5E3AD-531E-475C-A91F-EA6AABFBFEB2}" sibTransId="{3339F976-6392-4319-B7A9-FB394C86C639}"/>
    <dgm:cxn modelId="{5757B14A-106B-4D2D-9D62-60A495C056FF}" srcId="{E4DE5DE3-55FB-4C8B-92E0-D83CBD3B5688}" destId="{37B76EBA-CDCF-49D0-A935-2C9EE33ACD42}" srcOrd="0" destOrd="0" parTransId="{B82BAFE8-8F6D-49A7-B1CA-00E2B15C2AAA}" sibTransId="{6061F9E1-7382-4534-AF95-97CCCA402127}"/>
    <dgm:cxn modelId="{5BB9924D-7487-4666-B3F4-597F9F05B412}" type="presOf" srcId="{E4DE5DE3-55FB-4C8B-92E0-D83CBD3B5688}" destId="{59E80A0B-76AD-4184-A2AE-4F89171F71CB}" srcOrd="0" destOrd="0" presId="urn:microsoft.com/office/officeart/2018/2/layout/IconVerticalSolidList"/>
    <dgm:cxn modelId="{5E3E105F-4CDC-4178-A5DF-58A5080B18F3}" type="presOf" srcId="{37B76EBA-CDCF-49D0-A935-2C9EE33ACD42}" destId="{7372CA57-2454-463D-9A98-650F42445573}" srcOrd="0" destOrd="0" presId="urn:microsoft.com/office/officeart/2018/2/layout/IconVerticalSolidList"/>
    <dgm:cxn modelId="{05FF0E60-960B-4F8E-9CB3-734C07CFDD19}" type="presOf" srcId="{D1F4F059-4EDC-4F46-8E52-7A7885BC2950}" destId="{64C6A619-291F-4396-8298-1D5A619727BF}" srcOrd="0" destOrd="0" presId="urn:microsoft.com/office/officeart/2018/2/layout/IconVerticalSolidList"/>
    <dgm:cxn modelId="{F505C160-ACCD-4296-AEA2-678B4A41E8F8}" type="presOf" srcId="{AC662E6D-91D9-42B4-9CDF-22582F0F3058}" destId="{D8DF4DB4-6D64-4225-8BE0-C2F9CD49C2BA}" srcOrd="0" destOrd="0" presId="urn:microsoft.com/office/officeart/2018/2/layout/IconVerticalSolidList"/>
    <dgm:cxn modelId="{AF354668-A704-4CCA-8250-2F354D6DFA05}" srcId="{E4DE5DE3-55FB-4C8B-92E0-D83CBD3B5688}" destId="{AC662E6D-91D9-42B4-9CDF-22582F0F3058}" srcOrd="2" destOrd="0" parTransId="{064760E6-CDD0-4CA1-A9C4-1B791E59036B}" sibTransId="{31671A0B-31E0-4AB4-A9FC-3CE8229EACAB}"/>
    <dgm:cxn modelId="{A797A28F-2483-41EA-A3A7-47A3DE142494}" srcId="{87216B00-B735-4F7F-BD62-2025AC840AA9}" destId="{3290D6A6-D2EE-452C-916E-4968ED656F2B}" srcOrd="2" destOrd="0" parTransId="{3CF85697-C8B8-4587-83CC-89B922A0D8DA}" sibTransId="{A380BD0A-A23D-4705-A9F9-4CAC2C8B8F45}"/>
    <dgm:cxn modelId="{F1987E98-CA34-46DF-B389-7AD1796BBC12}" srcId="{87216B00-B735-4F7F-BD62-2025AC840AA9}" destId="{D1F4F059-4EDC-4F46-8E52-7A7885BC2950}" srcOrd="0" destOrd="0" parTransId="{6C92E531-C8D6-47A1-AF78-7F5A7FC2BFD0}" sibTransId="{D58E7D40-8AD7-4E11-85CF-6917B2FC8409}"/>
    <dgm:cxn modelId="{F59AE5C1-9E2E-46A4-92BB-1C87159CF1E1}" type="presOf" srcId="{87216B00-B735-4F7F-BD62-2025AC840AA9}" destId="{1DC4C9C3-463C-4A95-94D7-E4C5564900F5}" srcOrd="0" destOrd="0" presId="urn:microsoft.com/office/officeart/2018/2/layout/IconVerticalSolidList"/>
    <dgm:cxn modelId="{A0B46820-A842-412C-9A68-F2405B9858E5}" type="presParOf" srcId="{59E80A0B-76AD-4184-A2AE-4F89171F71CB}" destId="{9591EF32-F8AF-410A-9D62-4151038264AC}" srcOrd="0" destOrd="0" presId="urn:microsoft.com/office/officeart/2018/2/layout/IconVerticalSolidList"/>
    <dgm:cxn modelId="{218ED72F-DAFC-4708-B6DF-672BD7935E9F}" type="presParOf" srcId="{9591EF32-F8AF-410A-9D62-4151038264AC}" destId="{BB3E99D4-FE7F-483F-A844-0BE08E9F5B0F}" srcOrd="0" destOrd="0" presId="urn:microsoft.com/office/officeart/2018/2/layout/IconVerticalSolidList"/>
    <dgm:cxn modelId="{83F37438-559E-4A91-A460-29F16587DDAC}" type="presParOf" srcId="{9591EF32-F8AF-410A-9D62-4151038264AC}" destId="{F16697F8-210A-4312-9E05-254922E17183}" srcOrd="1" destOrd="0" presId="urn:microsoft.com/office/officeart/2018/2/layout/IconVerticalSolidList"/>
    <dgm:cxn modelId="{D07C487C-523E-4B5F-BC65-793FAA7AD9EB}" type="presParOf" srcId="{9591EF32-F8AF-410A-9D62-4151038264AC}" destId="{6DA1FE59-2E0F-4655-8378-1FFB9F3AE231}" srcOrd="2" destOrd="0" presId="urn:microsoft.com/office/officeart/2018/2/layout/IconVerticalSolidList"/>
    <dgm:cxn modelId="{A7AB3336-210E-4E7A-A4DC-58F2C7A27807}" type="presParOf" srcId="{9591EF32-F8AF-410A-9D62-4151038264AC}" destId="{7372CA57-2454-463D-9A98-650F42445573}" srcOrd="3" destOrd="0" presId="urn:microsoft.com/office/officeart/2018/2/layout/IconVerticalSolidList"/>
    <dgm:cxn modelId="{ECF8E896-8C3C-4486-9F28-253F0353B9D7}" type="presParOf" srcId="{59E80A0B-76AD-4184-A2AE-4F89171F71CB}" destId="{EFA9AB2C-7D0F-403B-BF90-F151B4FE2693}" srcOrd="1" destOrd="0" presId="urn:microsoft.com/office/officeart/2018/2/layout/IconVerticalSolidList"/>
    <dgm:cxn modelId="{F4DDFA06-0927-4946-8A1B-17820DBC4E6E}" type="presParOf" srcId="{59E80A0B-76AD-4184-A2AE-4F89171F71CB}" destId="{94A9A822-485E-466E-8868-DF3215216A1A}" srcOrd="2" destOrd="0" presId="urn:microsoft.com/office/officeart/2018/2/layout/IconVerticalSolidList"/>
    <dgm:cxn modelId="{5BB157BA-27FF-4769-9568-5C65C2E4BABC}" type="presParOf" srcId="{94A9A822-485E-466E-8868-DF3215216A1A}" destId="{50CD93D7-7D3B-4FB6-8635-D436AC922FAC}" srcOrd="0" destOrd="0" presId="urn:microsoft.com/office/officeart/2018/2/layout/IconVerticalSolidList"/>
    <dgm:cxn modelId="{FDF4552D-2427-4DD6-BEA3-2E9F7057B5E4}" type="presParOf" srcId="{94A9A822-485E-466E-8868-DF3215216A1A}" destId="{8202FD7C-AA7F-43F2-A495-F4BF60E05C5F}" srcOrd="1" destOrd="0" presId="urn:microsoft.com/office/officeart/2018/2/layout/IconVerticalSolidList"/>
    <dgm:cxn modelId="{2088F853-5D70-495C-A913-CD0CB11D6D3C}" type="presParOf" srcId="{94A9A822-485E-466E-8868-DF3215216A1A}" destId="{1DDD48F9-6BD9-41D6-A93F-9873222EC559}" srcOrd="2" destOrd="0" presId="urn:microsoft.com/office/officeart/2018/2/layout/IconVerticalSolidList"/>
    <dgm:cxn modelId="{799A5F3C-3C6E-42CA-85A1-D18F47B9CC2D}" type="presParOf" srcId="{94A9A822-485E-466E-8868-DF3215216A1A}" destId="{1DC4C9C3-463C-4A95-94D7-E4C5564900F5}" srcOrd="3" destOrd="0" presId="urn:microsoft.com/office/officeart/2018/2/layout/IconVerticalSolidList"/>
    <dgm:cxn modelId="{5571A2D8-0289-4A87-A936-0470C276E00B}" type="presParOf" srcId="{94A9A822-485E-466E-8868-DF3215216A1A}" destId="{64C6A619-291F-4396-8298-1D5A619727BF}" srcOrd="4" destOrd="0" presId="urn:microsoft.com/office/officeart/2018/2/layout/IconVerticalSolidList"/>
    <dgm:cxn modelId="{A2C226B3-972E-4527-B7C6-FC86FE8EAC9C}" type="presParOf" srcId="{59E80A0B-76AD-4184-A2AE-4F89171F71CB}" destId="{A47B35F6-210A-4DB3-ADE6-55CD5938436A}" srcOrd="3" destOrd="0" presId="urn:microsoft.com/office/officeart/2018/2/layout/IconVerticalSolidList"/>
    <dgm:cxn modelId="{468BA292-587A-4560-9891-8422008961F7}" type="presParOf" srcId="{59E80A0B-76AD-4184-A2AE-4F89171F71CB}" destId="{97EA38C9-8EAC-4828-B87B-EC7F6D5D6F96}" srcOrd="4" destOrd="0" presId="urn:microsoft.com/office/officeart/2018/2/layout/IconVerticalSolidList"/>
    <dgm:cxn modelId="{0E4598A9-0203-4879-A427-F9BB8EBF346A}" type="presParOf" srcId="{97EA38C9-8EAC-4828-B87B-EC7F6D5D6F96}" destId="{356021F5-F4C1-4F1E-A6D2-AADA7F75B56F}" srcOrd="0" destOrd="0" presId="urn:microsoft.com/office/officeart/2018/2/layout/IconVerticalSolidList"/>
    <dgm:cxn modelId="{9CE86587-A92E-4057-BF86-7A7BCAAF9662}" type="presParOf" srcId="{97EA38C9-8EAC-4828-B87B-EC7F6D5D6F96}" destId="{8E28C96A-EE0F-4928-8318-C47319F3FAAB}" srcOrd="1" destOrd="0" presId="urn:microsoft.com/office/officeart/2018/2/layout/IconVerticalSolidList"/>
    <dgm:cxn modelId="{93D2E84A-65FE-4BF4-8297-959739CFCFF7}" type="presParOf" srcId="{97EA38C9-8EAC-4828-B87B-EC7F6D5D6F96}" destId="{F46C70F1-9152-4D5D-846D-B1238475BBAB}" srcOrd="2" destOrd="0" presId="urn:microsoft.com/office/officeart/2018/2/layout/IconVerticalSolidList"/>
    <dgm:cxn modelId="{7A8410B1-5034-47F2-9B83-979EB63F512A}" type="presParOf" srcId="{97EA38C9-8EAC-4828-B87B-EC7F6D5D6F96}" destId="{D8DF4DB4-6D64-4225-8BE0-C2F9CD49C2B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1C3074-4E48-4493-A5A5-1C67AB92DC3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2047DD9-2692-4C51-BB65-345F777607D9}">
      <dgm:prSet/>
      <dgm:spPr/>
      <dgm:t>
        <a:bodyPr/>
        <a:lstStyle/>
        <a:p>
          <a:r>
            <a:rPr lang="en-US"/>
            <a:t>1. Why did you choose the Mobile Device Usage and User Behavior dataset?</a:t>
          </a:r>
        </a:p>
      </dgm:t>
    </dgm:pt>
    <dgm:pt modelId="{647D6898-9280-4903-8E8C-383D597807A1}" type="parTrans" cxnId="{58462918-A033-4810-997B-0AE00722ECC5}">
      <dgm:prSet/>
      <dgm:spPr/>
      <dgm:t>
        <a:bodyPr/>
        <a:lstStyle/>
        <a:p>
          <a:endParaRPr lang="en-US"/>
        </a:p>
      </dgm:t>
    </dgm:pt>
    <dgm:pt modelId="{EC12B2B0-DA9B-4D71-9D8D-E078FC0B2ADA}" type="sibTrans" cxnId="{58462918-A033-4810-997B-0AE00722ECC5}">
      <dgm:prSet/>
      <dgm:spPr/>
      <dgm:t>
        <a:bodyPr/>
        <a:lstStyle/>
        <a:p>
          <a:endParaRPr lang="en-US"/>
        </a:p>
      </dgm:t>
    </dgm:pt>
    <dgm:pt modelId="{E232EB92-6637-4733-A72D-BB583CC4DC02}">
      <dgm:prSet/>
      <dgm:spPr/>
      <dgm:t>
        <a:bodyPr/>
        <a:lstStyle/>
        <a:p>
          <a:r>
            <a:rPr lang="en-US"/>
            <a:t>2. How did you handle any incomplete or missing data?</a:t>
          </a:r>
        </a:p>
      </dgm:t>
    </dgm:pt>
    <dgm:pt modelId="{0F5CCE61-DCBF-4C84-A82D-EEA1B885EA47}" type="parTrans" cxnId="{60F3427F-3240-438B-8414-7853BAE1EAFA}">
      <dgm:prSet/>
      <dgm:spPr/>
      <dgm:t>
        <a:bodyPr/>
        <a:lstStyle/>
        <a:p>
          <a:endParaRPr lang="en-US"/>
        </a:p>
      </dgm:t>
    </dgm:pt>
    <dgm:pt modelId="{B1EB6706-8496-4901-8FCD-3C85DFEC570B}" type="sibTrans" cxnId="{60F3427F-3240-438B-8414-7853BAE1EAFA}">
      <dgm:prSet/>
      <dgm:spPr/>
      <dgm:t>
        <a:bodyPr/>
        <a:lstStyle/>
        <a:p>
          <a:endParaRPr lang="en-US"/>
        </a:p>
      </dgm:t>
    </dgm:pt>
    <dgm:pt modelId="{1102BFF1-0FC1-46A4-91D5-E2232C7B16EC}">
      <dgm:prSet/>
      <dgm:spPr/>
      <dgm:t>
        <a:bodyPr/>
        <a:lstStyle/>
        <a:p>
          <a:r>
            <a:rPr lang="en-US"/>
            <a:t>3.  What made the Random Forest model outperform the Linear Regression and XGBoost models?</a:t>
          </a:r>
        </a:p>
      </dgm:t>
    </dgm:pt>
    <dgm:pt modelId="{90D01D05-8704-493F-8A43-CB7F199D5BC7}" type="parTrans" cxnId="{1139FE85-44DD-4979-AC0E-F51EF9F6DCB8}">
      <dgm:prSet/>
      <dgm:spPr/>
      <dgm:t>
        <a:bodyPr/>
        <a:lstStyle/>
        <a:p>
          <a:endParaRPr lang="en-US"/>
        </a:p>
      </dgm:t>
    </dgm:pt>
    <dgm:pt modelId="{2B7AD116-5849-4A34-BBD4-88F734BA3A8B}" type="sibTrans" cxnId="{1139FE85-44DD-4979-AC0E-F51EF9F6DCB8}">
      <dgm:prSet/>
      <dgm:spPr/>
      <dgm:t>
        <a:bodyPr/>
        <a:lstStyle/>
        <a:p>
          <a:endParaRPr lang="en-US"/>
        </a:p>
      </dgm:t>
    </dgm:pt>
    <dgm:pt modelId="{4AE7C171-E5FF-46C3-84E0-9376D5026696}">
      <dgm:prSet/>
      <dgm:spPr/>
      <dgm:t>
        <a:bodyPr/>
        <a:lstStyle/>
        <a:p>
          <a:r>
            <a:rPr lang="en-US"/>
            <a:t>4.  Were there any features that surprised you by being less significant predictors of app usage?</a:t>
          </a:r>
        </a:p>
      </dgm:t>
    </dgm:pt>
    <dgm:pt modelId="{9FE0A028-A9F7-45C6-A924-D25C1D8CCF78}" type="parTrans" cxnId="{644E40F3-EFFA-491B-8367-1A1DC0909AA6}">
      <dgm:prSet/>
      <dgm:spPr/>
      <dgm:t>
        <a:bodyPr/>
        <a:lstStyle/>
        <a:p>
          <a:endParaRPr lang="en-US"/>
        </a:p>
      </dgm:t>
    </dgm:pt>
    <dgm:pt modelId="{A40C9382-86B3-47A7-BCFE-A740074AD4D3}" type="sibTrans" cxnId="{644E40F3-EFFA-491B-8367-1A1DC0909AA6}">
      <dgm:prSet/>
      <dgm:spPr/>
      <dgm:t>
        <a:bodyPr/>
        <a:lstStyle/>
        <a:p>
          <a:endParaRPr lang="en-US"/>
        </a:p>
      </dgm:t>
    </dgm:pt>
    <dgm:pt modelId="{362196D9-8985-4D3F-A9A8-F420843B30CA}">
      <dgm:prSet/>
      <dgm:spPr/>
      <dgm:t>
        <a:bodyPr/>
        <a:lstStyle/>
        <a:p>
          <a:r>
            <a:rPr lang="en-US"/>
            <a:t>5. Did you find any unexpected trends or patterns in the data?</a:t>
          </a:r>
        </a:p>
      </dgm:t>
    </dgm:pt>
    <dgm:pt modelId="{B9295AED-87F7-430E-B762-23D8A60C2184}" type="parTrans" cxnId="{32F87BBB-7987-4E85-9E97-9EB7BA4A90DA}">
      <dgm:prSet/>
      <dgm:spPr/>
      <dgm:t>
        <a:bodyPr/>
        <a:lstStyle/>
        <a:p>
          <a:endParaRPr lang="en-US"/>
        </a:p>
      </dgm:t>
    </dgm:pt>
    <dgm:pt modelId="{584AAFEB-628D-4E5B-8F9C-884651740C5B}" type="sibTrans" cxnId="{32F87BBB-7987-4E85-9E97-9EB7BA4A90DA}">
      <dgm:prSet/>
      <dgm:spPr/>
      <dgm:t>
        <a:bodyPr/>
        <a:lstStyle/>
        <a:p>
          <a:endParaRPr lang="en-US"/>
        </a:p>
      </dgm:t>
    </dgm:pt>
    <dgm:pt modelId="{BD786E7D-9F23-4073-BCAF-FF53AAD2DF4F}">
      <dgm:prSet/>
      <dgm:spPr/>
      <dgm:t>
        <a:bodyPr/>
        <a:lstStyle/>
        <a:p>
          <a:r>
            <a:rPr lang="en-US"/>
            <a:t>6. Do you think that the data might have potential bias?</a:t>
          </a:r>
        </a:p>
      </dgm:t>
    </dgm:pt>
    <dgm:pt modelId="{AAC57E97-ACA7-4CEC-A984-5D2091B922CE}" type="parTrans" cxnId="{FA4957A9-14FD-4E84-83E8-17D0BB92119D}">
      <dgm:prSet/>
      <dgm:spPr/>
      <dgm:t>
        <a:bodyPr/>
        <a:lstStyle/>
        <a:p>
          <a:endParaRPr lang="en-US"/>
        </a:p>
      </dgm:t>
    </dgm:pt>
    <dgm:pt modelId="{5FE26D15-1D39-4A91-93EF-A963FA5BADE6}" type="sibTrans" cxnId="{FA4957A9-14FD-4E84-83E8-17D0BB92119D}">
      <dgm:prSet/>
      <dgm:spPr/>
      <dgm:t>
        <a:bodyPr/>
        <a:lstStyle/>
        <a:p>
          <a:endParaRPr lang="en-US"/>
        </a:p>
      </dgm:t>
    </dgm:pt>
    <dgm:pt modelId="{5FA1C9D0-29F0-4FFC-8CA1-1D11FB060D5D}">
      <dgm:prSet/>
      <dgm:spPr/>
      <dgm:t>
        <a:bodyPr/>
        <a:lstStyle/>
        <a:p>
          <a:r>
            <a:rPr lang="en-US"/>
            <a:t>7. What specific industries or organizations could benefit from the models developed in this project?</a:t>
          </a:r>
        </a:p>
      </dgm:t>
    </dgm:pt>
    <dgm:pt modelId="{BF53FE1B-60B6-4A88-8CD7-A3BD39F1BD95}" type="parTrans" cxnId="{7F5406FA-3555-4791-B0D4-90543BD7049A}">
      <dgm:prSet/>
      <dgm:spPr/>
      <dgm:t>
        <a:bodyPr/>
        <a:lstStyle/>
        <a:p>
          <a:endParaRPr lang="en-US"/>
        </a:p>
      </dgm:t>
    </dgm:pt>
    <dgm:pt modelId="{9A30321E-4EBF-4F3B-B2A1-1CE65A76CD32}" type="sibTrans" cxnId="{7F5406FA-3555-4791-B0D4-90543BD7049A}">
      <dgm:prSet/>
      <dgm:spPr/>
      <dgm:t>
        <a:bodyPr/>
        <a:lstStyle/>
        <a:p>
          <a:endParaRPr lang="en-US"/>
        </a:p>
      </dgm:t>
    </dgm:pt>
    <dgm:pt modelId="{5D9ABE57-F885-401F-A49D-3F490B1FDFC6}">
      <dgm:prSet/>
      <dgm:spPr/>
      <dgm:t>
        <a:bodyPr/>
        <a:lstStyle/>
        <a:p>
          <a:r>
            <a:rPr lang="en-US"/>
            <a:t>8. If you had a more comprehensive dataset, which new research questions would you want to explore?</a:t>
          </a:r>
        </a:p>
      </dgm:t>
    </dgm:pt>
    <dgm:pt modelId="{1D470516-3D67-4548-BEB0-31DEC1E4DF97}" type="parTrans" cxnId="{60A76295-C504-4F94-A2B9-A9F5B4451820}">
      <dgm:prSet/>
      <dgm:spPr/>
      <dgm:t>
        <a:bodyPr/>
        <a:lstStyle/>
        <a:p>
          <a:endParaRPr lang="en-US"/>
        </a:p>
      </dgm:t>
    </dgm:pt>
    <dgm:pt modelId="{2B83D38D-6EE9-46DA-B890-172DE04710AD}" type="sibTrans" cxnId="{60A76295-C504-4F94-A2B9-A9F5B4451820}">
      <dgm:prSet/>
      <dgm:spPr/>
      <dgm:t>
        <a:bodyPr/>
        <a:lstStyle/>
        <a:p>
          <a:endParaRPr lang="en-US"/>
        </a:p>
      </dgm:t>
    </dgm:pt>
    <dgm:pt modelId="{6CCC50B1-9F8A-4253-88A4-C6AC9E4C6CFE}">
      <dgm:prSet/>
      <dgm:spPr/>
      <dgm:t>
        <a:bodyPr/>
        <a:lstStyle/>
        <a:p>
          <a:r>
            <a:rPr lang="en-US"/>
            <a:t>9. Could your predictive model be integrated into mobile app development to optimize user engagement?</a:t>
          </a:r>
        </a:p>
      </dgm:t>
    </dgm:pt>
    <dgm:pt modelId="{484BC56A-BB3C-402E-BF27-734350A1B115}" type="parTrans" cxnId="{466775CC-5E3D-406D-970C-840617B03E49}">
      <dgm:prSet/>
      <dgm:spPr/>
      <dgm:t>
        <a:bodyPr/>
        <a:lstStyle/>
        <a:p>
          <a:endParaRPr lang="en-US"/>
        </a:p>
      </dgm:t>
    </dgm:pt>
    <dgm:pt modelId="{13B98C39-46F1-4885-9283-CC423FA422D7}" type="sibTrans" cxnId="{466775CC-5E3D-406D-970C-840617B03E49}">
      <dgm:prSet/>
      <dgm:spPr/>
      <dgm:t>
        <a:bodyPr/>
        <a:lstStyle/>
        <a:p>
          <a:endParaRPr lang="en-US"/>
        </a:p>
      </dgm:t>
    </dgm:pt>
    <dgm:pt modelId="{8CD28BD9-0A53-42C5-BFE1-65923E26EA2C}">
      <dgm:prSet/>
      <dgm:spPr/>
      <dgm:t>
        <a:bodyPr/>
        <a:lstStyle/>
        <a:p>
          <a:r>
            <a:rPr lang="en-US"/>
            <a:t>10. What was the average app usage time?</a:t>
          </a:r>
        </a:p>
      </dgm:t>
    </dgm:pt>
    <dgm:pt modelId="{E8DBE130-A649-4DE1-A25F-95FAE8E6C4F3}" type="parTrans" cxnId="{2F104D9E-449D-4ED5-9B78-142527910057}">
      <dgm:prSet/>
      <dgm:spPr/>
      <dgm:t>
        <a:bodyPr/>
        <a:lstStyle/>
        <a:p>
          <a:endParaRPr lang="en-US"/>
        </a:p>
      </dgm:t>
    </dgm:pt>
    <dgm:pt modelId="{360DBE97-F686-4DC3-B92A-85BAD0A64B30}" type="sibTrans" cxnId="{2F104D9E-449D-4ED5-9B78-142527910057}">
      <dgm:prSet/>
      <dgm:spPr/>
      <dgm:t>
        <a:bodyPr/>
        <a:lstStyle/>
        <a:p>
          <a:endParaRPr lang="en-US"/>
        </a:p>
      </dgm:t>
    </dgm:pt>
    <dgm:pt modelId="{1297B2CF-C259-CA4A-932D-B2E61535ECD2}" type="pres">
      <dgm:prSet presAssocID="{FF1C3074-4E48-4493-A5A5-1C67AB92DC3A}" presName="vert0" presStyleCnt="0">
        <dgm:presLayoutVars>
          <dgm:dir/>
          <dgm:animOne val="branch"/>
          <dgm:animLvl val="lvl"/>
        </dgm:presLayoutVars>
      </dgm:prSet>
      <dgm:spPr/>
    </dgm:pt>
    <dgm:pt modelId="{02C8861E-ECDF-414F-B215-D9CCF182A890}" type="pres">
      <dgm:prSet presAssocID="{A2047DD9-2692-4C51-BB65-345F777607D9}" presName="thickLine" presStyleLbl="alignNode1" presStyleIdx="0" presStyleCnt="10"/>
      <dgm:spPr/>
    </dgm:pt>
    <dgm:pt modelId="{0198F8ED-EBFF-AE49-B0FF-EC9DFCA9000E}" type="pres">
      <dgm:prSet presAssocID="{A2047DD9-2692-4C51-BB65-345F777607D9}" presName="horz1" presStyleCnt="0"/>
      <dgm:spPr/>
    </dgm:pt>
    <dgm:pt modelId="{3BBFFA30-3E04-C44A-B3CF-824BA5049AF2}" type="pres">
      <dgm:prSet presAssocID="{A2047DD9-2692-4C51-BB65-345F777607D9}" presName="tx1" presStyleLbl="revTx" presStyleIdx="0" presStyleCnt="10"/>
      <dgm:spPr/>
    </dgm:pt>
    <dgm:pt modelId="{DFAE2B54-BC1C-BD4A-9047-9120795EC454}" type="pres">
      <dgm:prSet presAssocID="{A2047DD9-2692-4C51-BB65-345F777607D9}" presName="vert1" presStyleCnt="0"/>
      <dgm:spPr/>
    </dgm:pt>
    <dgm:pt modelId="{11A648D6-DB47-874D-8E00-446A1DE1B942}" type="pres">
      <dgm:prSet presAssocID="{E232EB92-6637-4733-A72D-BB583CC4DC02}" presName="thickLine" presStyleLbl="alignNode1" presStyleIdx="1" presStyleCnt="10"/>
      <dgm:spPr/>
    </dgm:pt>
    <dgm:pt modelId="{76B51740-9356-3147-87FF-20683227837B}" type="pres">
      <dgm:prSet presAssocID="{E232EB92-6637-4733-A72D-BB583CC4DC02}" presName="horz1" presStyleCnt="0"/>
      <dgm:spPr/>
    </dgm:pt>
    <dgm:pt modelId="{1C230E1B-7E75-344B-89D0-16D262C3EEE6}" type="pres">
      <dgm:prSet presAssocID="{E232EB92-6637-4733-A72D-BB583CC4DC02}" presName="tx1" presStyleLbl="revTx" presStyleIdx="1" presStyleCnt="10"/>
      <dgm:spPr/>
    </dgm:pt>
    <dgm:pt modelId="{67152092-4B0A-6D44-A287-CFF3C37213E6}" type="pres">
      <dgm:prSet presAssocID="{E232EB92-6637-4733-A72D-BB583CC4DC02}" presName="vert1" presStyleCnt="0"/>
      <dgm:spPr/>
    </dgm:pt>
    <dgm:pt modelId="{3A1458EC-1CC8-4C49-9549-42CBD352340E}" type="pres">
      <dgm:prSet presAssocID="{1102BFF1-0FC1-46A4-91D5-E2232C7B16EC}" presName="thickLine" presStyleLbl="alignNode1" presStyleIdx="2" presStyleCnt="10"/>
      <dgm:spPr/>
    </dgm:pt>
    <dgm:pt modelId="{C9C3BA71-A592-B84D-9C33-86CE9A876925}" type="pres">
      <dgm:prSet presAssocID="{1102BFF1-0FC1-46A4-91D5-E2232C7B16EC}" presName="horz1" presStyleCnt="0"/>
      <dgm:spPr/>
    </dgm:pt>
    <dgm:pt modelId="{5C9BB6B6-6C6F-7F46-BA25-DD32E43691BE}" type="pres">
      <dgm:prSet presAssocID="{1102BFF1-0FC1-46A4-91D5-E2232C7B16EC}" presName="tx1" presStyleLbl="revTx" presStyleIdx="2" presStyleCnt="10"/>
      <dgm:spPr/>
    </dgm:pt>
    <dgm:pt modelId="{45BB4453-8047-3844-978A-A4607168004A}" type="pres">
      <dgm:prSet presAssocID="{1102BFF1-0FC1-46A4-91D5-E2232C7B16EC}" presName="vert1" presStyleCnt="0"/>
      <dgm:spPr/>
    </dgm:pt>
    <dgm:pt modelId="{C86C7BD9-0D4F-2B49-B61A-6938C5411B4B}" type="pres">
      <dgm:prSet presAssocID="{4AE7C171-E5FF-46C3-84E0-9376D5026696}" presName="thickLine" presStyleLbl="alignNode1" presStyleIdx="3" presStyleCnt="10"/>
      <dgm:spPr/>
    </dgm:pt>
    <dgm:pt modelId="{08584B5D-A802-3E43-92FF-C022AA8110F8}" type="pres">
      <dgm:prSet presAssocID="{4AE7C171-E5FF-46C3-84E0-9376D5026696}" presName="horz1" presStyleCnt="0"/>
      <dgm:spPr/>
    </dgm:pt>
    <dgm:pt modelId="{35AECB92-05D3-574D-84DB-B4415879B0F1}" type="pres">
      <dgm:prSet presAssocID="{4AE7C171-E5FF-46C3-84E0-9376D5026696}" presName="tx1" presStyleLbl="revTx" presStyleIdx="3" presStyleCnt="10"/>
      <dgm:spPr/>
    </dgm:pt>
    <dgm:pt modelId="{5AA61D02-6C6B-244E-905E-B18AC6F3035D}" type="pres">
      <dgm:prSet presAssocID="{4AE7C171-E5FF-46C3-84E0-9376D5026696}" presName="vert1" presStyleCnt="0"/>
      <dgm:spPr/>
    </dgm:pt>
    <dgm:pt modelId="{2CF76F0C-077D-1C4A-A754-B453F00F0C99}" type="pres">
      <dgm:prSet presAssocID="{362196D9-8985-4D3F-A9A8-F420843B30CA}" presName="thickLine" presStyleLbl="alignNode1" presStyleIdx="4" presStyleCnt="10"/>
      <dgm:spPr/>
    </dgm:pt>
    <dgm:pt modelId="{D0B1AE50-4BA6-0542-9E9C-914DE5CA1341}" type="pres">
      <dgm:prSet presAssocID="{362196D9-8985-4D3F-A9A8-F420843B30CA}" presName="horz1" presStyleCnt="0"/>
      <dgm:spPr/>
    </dgm:pt>
    <dgm:pt modelId="{7B6E3224-7F06-B548-8CC6-B67C1CA2DCF0}" type="pres">
      <dgm:prSet presAssocID="{362196D9-8985-4D3F-A9A8-F420843B30CA}" presName="tx1" presStyleLbl="revTx" presStyleIdx="4" presStyleCnt="10"/>
      <dgm:spPr/>
    </dgm:pt>
    <dgm:pt modelId="{88236534-A2C6-2249-B791-F6F6ABABBB7D}" type="pres">
      <dgm:prSet presAssocID="{362196D9-8985-4D3F-A9A8-F420843B30CA}" presName="vert1" presStyleCnt="0"/>
      <dgm:spPr/>
    </dgm:pt>
    <dgm:pt modelId="{BE62AB6B-C88A-3848-B813-A335141EE010}" type="pres">
      <dgm:prSet presAssocID="{BD786E7D-9F23-4073-BCAF-FF53AAD2DF4F}" presName="thickLine" presStyleLbl="alignNode1" presStyleIdx="5" presStyleCnt="10"/>
      <dgm:spPr/>
    </dgm:pt>
    <dgm:pt modelId="{6DD69C05-7B7A-154A-93B3-80ACECBEF76C}" type="pres">
      <dgm:prSet presAssocID="{BD786E7D-9F23-4073-BCAF-FF53AAD2DF4F}" presName="horz1" presStyleCnt="0"/>
      <dgm:spPr/>
    </dgm:pt>
    <dgm:pt modelId="{397F16E3-6699-5345-99C8-B2EDDA1D5559}" type="pres">
      <dgm:prSet presAssocID="{BD786E7D-9F23-4073-BCAF-FF53AAD2DF4F}" presName="tx1" presStyleLbl="revTx" presStyleIdx="5" presStyleCnt="10"/>
      <dgm:spPr/>
    </dgm:pt>
    <dgm:pt modelId="{73CDBAF0-D311-3A42-88CC-0D2CFCC50AD2}" type="pres">
      <dgm:prSet presAssocID="{BD786E7D-9F23-4073-BCAF-FF53AAD2DF4F}" presName="vert1" presStyleCnt="0"/>
      <dgm:spPr/>
    </dgm:pt>
    <dgm:pt modelId="{A7E69882-BC2A-FB47-9346-6D4843FCCE66}" type="pres">
      <dgm:prSet presAssocID="{5FA1C9D0-29F0-4FFC-8CA1-1D11FB060D5D}" presName="thickLine" presStyleLbl="alignNode1" presStyleIdx="6" presStyleCnt="10"/>
      <dgm:spPr/>
    </dgm:pt>
    <dgm:pt modelId="{31988393-1A64-364D-8194-FE3BA18F460E}" type="pres">
      <dgm:prSet presAssocID="{5FA1C9D0-29F0-4FFC-8CA1-1D11FB060D5D}" presName="horz1" presStyleCnt="0"/>
      <dgm:spPr/>
    </dgm:pt>
    <dgm:pt modelId="{79FC670F-8170-4446-8976-382125CE016E}" type="pres">
      <dgm:prSet presAssocID="{5FA1C9D0-29F0-4FFC-8CA1-1D11FB060D5D}" presName="tx1" presStyleLbl="revTx" presStyleIdx="6" presStyleCnt="10"/>
      <dgm:spPr/>
    </dgm:pt>
    <dgm:pt modelId="{67C63F3A-5DD5-D942-8D63-5335610897E2}" type="pres">
      <dgm:prSet presAssocID="{5FA1C9D0-29F0-4FFC-8CA1-1D11FB060D5D}" presName="vert1" presStyleCnt="0"/>
      <dgm:spPr/>
    </dgm:pt>
    <dgm:pt modelId="{2FBC880A-038C-9949-BC52-C1C1A60DE110}" type="pres">
      <dgm:prSet presAssocID="{5D9ABE57-F885-401F-A49D-3F490B1FDFC6}" presName="thickLine" presStyleLbl="alignNode1" presStyleIdx="7" presStyleCnt="10"/>
      <dgm:spPr/>
    </dgm:pt>
    <dgm:pt modelId="{6A6FA254-250D-B040-9AE6-322B4586CF8A}" type="pres">
      <dgm:prSet presAssocID="{5D9ABE57-F885-401F-A49D-3F490B1FDFC6}" presName="horz1" presStyleCnt="0"/>
      <dgm:spPr/>
    </dgm:pt>
    <dgm:pt modelId="{E6DE0E1E-BDC1-D94E-9AFD-DDC6ADE20954}" type="pres">
      <dgm:prSet presAssocID="{5D9ABE57-F885-401F-A49D-3F490B1FDFC6}" presName="tx1" presStyleLbl="revTx" presStyleIdx="7" presStyleCnt="10"/>
      <dgm:spPr/>
    </dgm:pt>
    <dgm:pt modelId="{30D8137B-EA36-EA4E-84D0-1F8CDE5A4F2B}" type="pres">
      <dgm:prSet presAssocID="{5D9ABE57-F885-401F-A49D-3F490B1FDFC6}" presName="vert1" presStyleCnt="0"/>
      <dgm:spPr/>
    </dgm:pt>
    <dgm:pt modelId="{6BF469B4-B793-CE49-B48F-500828FD5CAD}" type="pres">
      <dgm:prSet presAssocID="{6CCC50B1-9F8A-4253-88A4-C6AC9E4C6CFE}" presName="thickLine" presStyleLbl="alignNode1" presStyleIdx="8" presStyleCnt="10"/>
      <dgm:spPr/>
    </dgm:pt>
    <dgm:pt modelId="{10670A6A-E4BC-7B4D-B0D3-1641E64AA846}" type="pres">
      <dgm:prSet presAssocID="{6CCC50B1-9F8A-4253-88A4-C6AC9E4C6CFE}" presName="horz1" presStyleCnt="0"/>
      <dgm:spPr/>
    </dgm:pt>
    <dgm:pt modelId="{D065853A-A300-3343-857A-4AAEF9A48285}" type="pres">
      <dgm:prSet presAssocID="{6CCC50B1-9F8A-4253-88A4-C6AC9E4C6CFE}" presName="tx1" presStyleLbl="revTx" presStyleIdx="8" presStyleCnt="10"/>
      <dgm:spPr/>
    </dgm:pt>
    <dgm:pt modelId="{7A6243B4-E014-4040-BF5F-E34BD20C5D85}" type="pres">
      <dgm:prSet presAssocID="{6CCC50B1-9F8A-4253-88A4-C6AC9E4C6CFE}" presName="vert1" presStyleCnt="0"/>
      <dgm:spPr/>
    </dgm:pt>
    <dgm:pt modelId="{CC531D7B-B45F-494F-8ADB-5553CA917618}" type="pres">
      <dgm:prSet presAssocID="{8CD28BD9-0A53-42C5-BFE1-65923E26EA2C}" presName="thickLine" presStyleLbl="alignNode1" presStyleIdx="9" presStyleCnt="10"/>
      <dgm:spPr/>
    </dgm:pt>
    <dgm:pt modelId="{5CC95C4D-CF96-0747-A054-EAF63589888A}" type="pres">
      <dgm:prSet presAssocID="{8CD28BD9-0A53-42C5-BFE1-65923E26EA2C}" presName="horz1" presStyleCnt="0"/>
      <dgm:spPr/>
    </dgm:pt>
    <dgm:pt modelId="{86FBA2B0-6BA5-B242-970D-B3B5A96BB41B}" type="pres">
      <dgm:prSet presAssocID="{8CD28BD9-0A53-42C5-BFE1-65923E26EA2C}" presName="tx1" presStyleLbl="revTx" presStyleIdx="9" presStyleCnt="10"/>
      <dgm:spPr/>
    </dgm:pt>
    <dgm:pt modelId="{C37B8177-EA47-7149-93FD-E5D8CEAA8730}" type="pres">
      <dgm:prSet presAssocID="{8CD28BD9-0A53-42C5-BFE1-65923E26EA2C}" presName="vert1" presStyleCnt="0"/>
      <dgm:spPr/>
    </dgm:pt>
  </dgm:ptLst>
  <dgm:cxnLst>
    <dgm:cxn modelId="{DCF8D80A-6CEC-524D-81B4-21DE2494FC51}" type="presOf" srcId="{4AE7C171-E5FF-46C3-84E0-9376D5026696}" destId="{35AECB92-05D3-574D-84DB-B4415879B0F1}" srcOrd="0" destOrd="0" presId="urn:microsoft.com/office/officeart/2008/layout/LinedList"/>
    <dgm:cxn modelId="{A529C40E-8551-E048-BEE4-C84DD0D6DD28}" type="presOf" srcId="{E232EB92-6637-4733-A72D-BB583CC4DC02}" destId="{1C230E1B-7E75-344B-89D0-16D262C3EEE6}" srcOrd="0" destOrd="0" presId="urn:microsoft.com/office/officeart/2008/layout/LinedList"/>
    <dgm:cxn modelId="{8C89FA16-A3D1-C746-825E-D206E46D3FDA}" type="presOf" srcId="{8CD28BD9-0A53-42C5-BFE1-65923E26EA2C}" destId="{86FBA2B0-6BA5-B242-970D-B3B5A96BB41B}" srcOrd="0" destOrd="0" presId="urn:microsoft.com/office/officeart/2008/layout/LinedList"/>
    <dgm:cxn modelId="{58462918-A033-4810-997B-0AE00722ECC5}" srcId="{FF1C3074-4E48-4493-A5A5-1C67AB92DC3A}" destId="{A2047DD9-2692-4C51-BB65-345F777607D9}" srcOrd="0" destOrd="0" parTransId="{647D6898-9280-4903-8E8C-383D597807A1}" sibTransId="{EC12B2B0-DA9B-4D71-9D8D-E078FC0B2ADA}"/>
    <dgm:cxn modelId="{7F16011B-3FCC-9A49-AC5B-5C3ECB6CD018}" type="presOf" srcId="{5FA1C9D0-29F0-4FFC-8CA1-1D11FB060D5D}" destId="{79FC670F-8170-4446-8976-382125CE016E}" srcOrd="0" destOrd="0" presId="urn:microsoft.com/office/officeart/2008/layout/LinedList"/>
    <dgm:cxn modelId="{BC9DB941-180D-AF40-B986-2A4970872E24}" type="presOf" srcId="{BD786E7D-9F23-4073-BCAF-FF53AAD2DF4F}" destId="{397F16E3-6699-5345-99C8-B2EDDA1D5559}" srcOrd="0" destOrd="0" presId="urn:microsoft.com/office/officeart/2008/layout/LinedList"/>
    <dgm:cxn modelId="{7989FD47-1BF1-0545-918D-36281DDB2C0E}" type="presOf" srcId="{362196D9-8985-4D3F-A9A8-F420843B30CA}" destId="{7B6E3224-7F06-B548-8CC6-B67C1CA2DCF0}" srcOrd="0" destOrd="0" presId="urn:microsoft.com/office/officeart/2008/layout/LinedList"/>
    <dgm:cxn modelId="{F922DD6C-46F8-E743-A01C-D8F810BA2214}" type="presOf" srcId="{A2047DD9-2692-4C51-BB65-345F777607D9}" destId="{3BBFFA30-3E04-C44A-B3CF-824BA5049AF2}" srcOrd="0" destOrd="0" presId="urn:microsoft.com/office/officeart/2008/layout/LinedList"/>
    <dgm:cxn modelId="{0E35607D-C1F1-0F43-A53C-ECC4DCBAC1C6}" type="presOf" srcId="{FF1C3074-4E48-4493-A5A5-1C67AB92DC3A}" destId="{1297B2CF-C259-CA4A-932D-B2E61535ECD2}" srcOrd="0" destOrd="0" presId="urn:microsoft.com/office/officeart/2008/layout/LinedList"/>
    <dgm:cxn modelId="{60F3427F-3240-438B-8414-7853BAE1EAFA}" srcId="{FF1C3074-4E48-4493-A5A5-1C67AB92DC3A}" destId="{E232EB92-6637-4733-A72D-BB583CC4DC02}" srcOrd="1" destOrd="0" parTransId="{0F5CCE61-DCBF-4C84-A82D-EEA1B885EA47}" sibTransId="{B1EB6706-8496-4901-8FCD-3C85DFEC570B}"/>
    <dgm:cxn modelId="{1139FE85-44DD-4979-AC0E-F51EF9F6DCB8}" srcId="{FF1C3074-4E48-4493-A5A5-1C67AB92DC3A}" destId="{1102BFF1-0FC1-46A4-91D5-E2232C7B16EC}" srcOrd="2" destOrd="0" parTransId="{90D01D05-8704-493F-8A43-CB7F199D5BC7}" sibTransId="{2B7AD116-5849-4A34-BBD4-88F734BA3A8B}"/>
    <dgm:cxn modelId="{60A76295-C504-4F94-A2B9-A9F5B4451820}" srcId="{FF1C3074-4E48-4493-A5A5-1C67AB92DC3A}" destId="{5D9ABE57-F885-401F-A49D-3F490B1FDFC6}" srcOrd="7" destOrd="0" parTransId="{1D470516-3D67-4548-BEB0-31DEC1E4DF97}" sibTransId="{2B83D38D-6EE9-46DA-B890-172DE04710AD}"/>
    <dgm:cxn modelId="{D5DBBC9C-DDEB-D345-AE3B-20EF38C122C7}" type="presOf" srcId="{6CCC50B1-9F8A-4253-88A4-C6AC9E4C6CFE}" destId="{D065853A-A300-3343-857A-4AAEF9A48285}" srcOrd="0" destOrd="0" presId="urn:microsoft.com/office/officeart/2008/layout/LinedList"/>
    <dgm:cxn modelId="{2F104D9E-449D-4ED5-9B78-142527910057}" srcId="{FF1C3074-4E48-4493-A5A5-1C67AB92DC3A}" destId="{8CD28BD9-0A53-42C5-BFE1-65923E26EA2C}" srcOrd="9" destOrd="0" parTransId="{E8DBE130-A649-4DE1-A25F-95FAE8E6C4F3}" sibTransId="{360DBE97-F686-4DC3-B92A-85BAD0A64B30}"/>
    <dgm:cxn modelId="{FA4957A9-14FD-4E84-83E8-17D0BB92119D}" srcId="{FF1C3074-4E48-4493-A5A5-1C67AB92DC3A}" destId="{BD786E7D-9F23-4073-BCAF-FF53AAD2DF4F}" srcOrd="5" destOrd="0" parTransId="{AAC57E97-ACA7-4CEC-A984-5D2091B922CE}" sibTransId="{5FE26D15-1D39-4A91-93EF-A963FA5BADE6}"/>
    <dgm:cxn modelId="{32F87BBB-7987-4E85-9E97-9EB7BA4A90DA}" srcId="{FF1C3074-4E48-4493-A5A5-1C67AB92DC3A}" destId="{362196D9-8985-4D3F-A9A8-F420843B30CA}" srcOrd="4" destOrd="0" parTransId="{B9295AED-87F7-430E-B762-23D8A60C2184}" sibTransId="{584AAFEB-628D-4E5B-8F9C-884651740C5B}"/>
    <dgm:cxn modelId="{3F5871BF-6A6E-CE4B-B82F-0B79E9FE53B1}" type="presOf" srcId="{5D9ABE57-F885-401F-A49D-3F490B1FDFC6}" destId="{E6DE0E1E-BDC1-D94E-9AFD-DDC6ADE20954}" srcOrd="0" destOrd="0" presId="urn:microsoft.com/office/officeart/2008/layout/LinedList"/>
    <dgm:cxn modelId="{466775CC-5E3D-406D-970C-840617B03E49}" srcId="{FF1C3074-4E48-4493-A5A5-1C67AB92DC3A}" destId="{6CCC50B1-9F8A-4253-88A4-C6AC9E4C6CFE}" srcOrd="8" destOrd="0" parTransId="{484BC56A-BB3C-402E-BF27-734350A1B115}" sibTransId="{13B98C39-46F1-4885-9283-CC423FA422D7}"/>
    <dgm:cxn modelId="{72857EDD-FB18-7148-8088-87B192AFE538}" type="presOf" srcId="{1102BFF1-0FC1-46A4-91D5-E2232C7B16EC}" destId="{5C9BB6B6-6C6F-7F46-BA25-DD32E43691BE}" srcOrd="0" destOrd="0" presId="urn:microsoft.com/office/officeart/2008/layout/LinedList"/>
    <dgm:cxn modelId="{644E40F3-EFFA-491B-8367-1A1DC0909AA6}" srcId="{FF1C3074-4E48-4493-A5A5-1C67AB92DC3A}" destId="{4AE7C171-E5FF-46C3-84E0-9376D5026696}" srcOrd="3" destOrd="0" parTransId="{9FE0A028-A9F7-45C6-A924-D25C1D8CCF78}" sibTransId="{A40C9382-86B3-47A7-BCFE-A740074AD4D3}"/>
    <dgm:cxn modelId="{7F5406FA-3555-4791-B0D4-90543BD7049A}" srcId="{FF1C3074-4E48-4493-A5A5-1C67AB92DC3A}" destId="{5FA1C9D0-29F0-4FFC-8CA1-1D11FB060D5D}" srcOrd="6" destOrd="0" parTransId="{BF53FE1B-60B6-4A88-8CD7-A3BD39F1BD95}" sibTransId="{9A30321E-4EBF-4F3B-B2A1-1CE65A76CD32}"/>
    <dgm:cxn modelId="{0D8C8BBB-FC46-684F-8D8B-FAB23F12629B}" type="presParOf" srcId="{1297B2CF-C259-CA4A-932D-B2E61535ECD2}" destId="{02C8861E-ECDF-414F-B215-D9CCF182A890}" srcOrd="0" destOrd="0" presId="urn:microsoft.com/office/officeart/2008/layout/LinedList"/>
    <dgm:cxn modelId="{E2ACC3A7-0FB6-A649-A5FE-AED10673BD77}" type="presParOf" srcId="{1297B2CF-C259-CA4A-932D-B2E61535ECD2}" destId="{0198F8ED-EBFF-AE49-B0FF-EC9DFCA9000E}" srcOrd="1" destOrd="0" presId="urn:microsoft.com/office/officeart/2008/layout/LinedList"/>
    <dgm:cxn modelId="{28E382ED-D617-CC45-908D-13750968C70A}" type="presParOf" srcId="{0198F8ED-EBFF-AE49-B0FF-EC9DFCA9000E}" destId="{3BBFFA30-3E04-C44A-B3CF-824BA5049AF2}" srcOrd="0" destOrd="0" presId="urn:microsoft.com/office/officeart/2008/layout/LinedList"/>
    <dgm:cxn modelId="{1C72A831-F878-404C-BBC1-C52D69FB0021}" type="presParOf" srcId="{0198F8ED-EBFF-AE49-B0FF-EC9DFCA9000E}" destId="{DFAE2B54-BC1C-BD4A-9047-9120795EC454}" srcOrd="1" destOrd="0" presId="urn:microsoft.com/office/officeart/2008/layout/LinedList"/>
    <dgm:cxn modelId="{5F5951D3-77D1-174D-A50F-20265C682F67}" type="presParOf" srcId="{1297B2CF-C259-CA4A-932D-B2E61535ECD2}" destId="{11A648D6-DB47-874D-8E00-446A1DE1B942}" srcOrd="2" destOrd="0" presId="urn:microsoft.com/office/officeart/2008/layout/LinedList"/>
    <dgm:cxn modelId="{483F62C1-E1F4-EA4A-9CB2-2485B1A52BFB}" type="presParOf" srcId="{1297B2CF-C259-CA4A-932D-B2E61535ECD2}" destId="{76B51740-9356-3147-87FF-20683227837B}" srcOrd="3" destOrd="0" presId="urn:microsoft.com/office/officeart/2008/layout/LinedList"/>
    <dgm:cxn modelId="{C48DB10D-610D-244A-9CA7-6FD406041989}" type="presParOf" srcId="{76B51740-9356-3147-87FF-20683227837B}" destId="{1C230E1B-7E75-344B-89D0-16D262C3EEE6}" srcOrd="0" destOrd="0" presId="urn:microsoft.com/office/officeart/2008/layout/LinedList"/>
    <dgm:cxn modelId="{18999033-EE45-7F4C-8785-BBCB9DE5BB06}" type="presParOf" srcId="{76B51740-9356-3147-87FF-20683227837B}" destId="{67152092-4B0A-6D44-A287-CFF3C37213E6}" srcOrd="1" destOrd="0" presId="urn:microsoft.com/office/officeart/2008/layout/LinedList"/>
    <dgm:cxn modelId="{12AA6091-AA41-9042-853D-07622AE446F7}" type="presParOf" srcId="{1297B2CF-C259-CA4A-932D-B2E61535ECD2}" destId="{3A1458EC-1CC8-4C49-9549-42CBD352340E}" srcOrd="4" destOrd="0" presId="urn:microsoft.com/office/officeart/2008/layout/LinedList"/>
    <dgm:cxn modelId="{7FA7DADA-C1AA-5948-AAD0-F4333B830F19}" type="presParOf" srcId="{1297B2CF-C259-CA4A-932D-B2E61535ECD2}" destId="{C9C3BA71-A592-B84D-9C33-86CE9A876925}" srcOrd="5" destOrd="0" presId="urn:microsoft.com/office/officeart/2008/layout/LinedList"/>
    <dgm:cxn modelId="{4210DC3E-DE73-B04E-8BDD-8DF4485978EA}" type="presParOf" srcId="{C9C3BA71-A592-B84D-9C33-86CE9A876925}" destId="{5C9BB6B6-6C6F-7F46-BA25-DD32E43691BE}" srcOrd="0" destOrd="0" presId="urn:microsoft.com/office/officeart/2008/layout/LinedList"/>
    <dgm:cxn modelId="{666FB241-50E7-C942-945B-13769FFD7A1A}" type="presParOf" srcId="{C9C3BA71-A592-B84D-9C33-86CE9A876925}" destId="{45BB4453-8047-3844-978A-A4607168004A}" srcOrd="1" destOrd="0" presId="urn:microsoft.com/office/officeart/2008/layout/LinedList"/>
    <dgm:cxn modelId="{E2E4289E-D21E-AD49-ADA6-E2EA3CAA14BB}" type="presParOf" srcId="{1297B2CF-C259-CA4A-932D-B2E61535ECD2}" destId="{C86C7BD9-0D4F-2B49-B61A-6938C5411B4B}" srcOrd="6" destOrd="0" presId="urn:microsoft.com/office/officeart/2008/layout/LinedList"/>
    <dgm:cxn modelId="{C42F576C-A378-3047-9E08-DC05C63C478F}" type="presParOf" srcId="{1297B2CF-C259-CA4A-932D-B2E61535ECD2}" destId="{08584B5D-A802-3E43-92FF-C022AA8110F8}" srcOrd="7" destOrd="0" presId="urn:microsoft.com/office/officeart/2008/layout/LinedList"/>
    <dgm:cxn modelId="{5F114469-DEC0-334F-A2ED-BDA1567103A9}" type="presParOf" srcId="{08584B5D-A802-3E43-92FF-C022AA8110F8}" destId="{35AECB92-05D3-574D-84DB-B4415879B0F1}" srcOrd="0" destOrd="0" presId="urn:microsoft.com/office/officeart/2008/layout/LinedList"/>
    <dgm:cxn modelId="{ADCDD891-AEDC-8943-B0BD-A108CF1EAF00}" type="presParOf" srcId="{08584B5D-A802-3E43-92FF-C022AA8110F8}" destId="{5AA61D02-6C6B-244E-905E-B18AC6F3035D}" srcOrd="1" destOrd="0" presId="urn:microsoft.com/office/officeart/2008/layout/LinedList"/>
    <dgm:cxn modelId="{7FDEBECE-11F0-AB4B-BD47-92066B9C04C9}" type="presParOf" srcId="{1297B2CF-C259-CA4A-932D-B2E61535ECD2}" destId="{2CF76F0C-077D-1C4A-A754-B453F00F0C99}" srcOrd="8" destOrd="0" presId="urn:microsoft.com/office/officeart/2008/layout/LinedList"/>
    <dgm:cxn modelId="{041AF13D-BB0A-DD4E-A4A4-4B761A8863A8}" type="presParOf" srcId="{1297B2CF-C259-CA4A-932D-B2E61535ECD2}" destId="{D0B1AE50-4BA6-0542-9E9C-914DE5CA1341}" srcOrd="9" destOrd="0" presId="urn:microsoft.com/office/officeart/2008/layout/LinedList"/>
    <dgm:cxn modelId="{4694EB95-1ADE-DC43-B18B-810B43975051}" type="presParOf" srcId="{D0B1AE50-4BA6-0542-9E9C-914DE5CA1341}" destId="{7B6E3224-7F06-B548-8CC6-B67C1CA2DCF0}" srcOrd="0" destOrd="0" presId="urn:microsoft.com/office/officeart/2008/layout/LinedList"/>
    <dgm:cxn modelId="{B1688AF0-140F-D840-9BBD-B0C65F0D4F83}" type="presParOf" srcId="{D0B1AE50-4BA6-0542-9E9C-914DE5CA1341}" destId="{88236534-A2C6-2249-B791-F6F6ABABBB7D}" srcOrd="1" destOrd="0" presId="urn:microsoft.com/office/officeart/2008/layout/LinedList"/>
    <dgm:cxn modelId="{4A6E338C-B2CD-F743-A115-4EE02D8CA01E}" type="presParOf" srcId="{1297B2CF-C259-CA4A-932D-B2E61535ECD2}" destId="{BE62AB6B-C88A-3848-B813-A335141EE010}" srcOrd="10" destOrd="0" presId="urn:microsoft.com/office/officeart/2008/layout/LinedList"/>
    <dgm:cxn modelId="{B6D5763B-7E91-7E4C-B4F1-0BE1D390EA5E}" type="presParOf" srcId="{1297B2CF-C259-CA4A-932D-B2E61535ECD2}" destId="{6DD69C05-7B7A-154A-93B3-80ACECBEF76C}" srcOrd="11" destOrd="0" presId="urn:microsoft.com/office/officeart/2008/layout/LinedList"/>
    <dgm:cxn modelId="{A85932E3-7251-F74F-9739-C84B943C3C74}" type="presParOf" srcId="{6DD69C05-7B7A-154A-93B3-80ACECBEF76C}" destId="{397F16E3-6699-5345-99C8-B2EDDA1D5559}" srcOrd="0" destOrd="0" presId="urn:microsoft.com/office/officeart/2008/layout/LinedList"/>
    <dgm:cxn modelId="{075D6A0D-9BBB-864C-B700-B664ABD6F920}" type="presParOf" srcId="{6DD69C05-7B7A-154A-93B3-80ACECBEF76C}" destId="{73CDBAF0-D311-3A42-88CC-0D2CFCC50AD2}" srcOrd="1" destOrd="0" presId="urn:microsoft.com/office/officeart/2008/layout/LinedList"/>
    <dgm:cxn modelId="{B81E3EC3-538A-CD45-B2F2-7474668BBE39}" type="presParOf" srcId="{1297B2CF-C259-CA4A-932D-B2E61535ECD2}" destId="{A7E69882-BC2A-FB47-9346-6D4843FCCE66}" srcOrd="12" destOrd="0" presId="urn:microsoft.com/office/officeart/2008/layout/LinedList"/>
    <dgm:cxn modelId="{7996729C-D32B-6848-B44D-041732FB1E69}" type="presParOf" srcId="{1297B2CF-C259-CA4A-932D-B2E61535ECD2}" destId="{31988393-1A64-364D-8194-FE3BA18F460E}" srcOrd="13" destOrd="0" presId="urn:microsoft.com/office/officeart/2008/layout/LinedList"/>
    <dgm:cxn modelId="{C21E070F-B9F9-9546-960F-4DA5BAA5A78A}" type="presParOf" srcId="{31988393-1A64-364D-8194-FE3BA18F460E}" destId="{79FC670F-8170-4446-8976-382125CE016E}" srcOrd="0" destOrd="0" presId="urn:microsoft.com/office/officeart/2008/layout/LinedList"/>
    <dgm:cxn modelId="{79D88B34-1389-054B-9A8A-0A788B8D4949}" type="presParOf" srcId="{31988393-1A64-364D-8194-FE3BA18F460E}" destId="{67C63F3A-5DD5-D942-8D63-5335610897E2}" srcOrd="1" destOrd="0" presId="urn:microsoft.com/office/officeart/2008/layout/LinedList"/>
    <dgm:cxn modelId="{FF69C1F1-3AF6-AA4D-96FC-A9B8995608BE}" type="presParOf" srcId="{1297B2CF-C259-CA4A-932D-B2E61535ECD2}" destId="{2FBC880A-038C-9949-BC52-C1C1A60DE110}" srcOrd="14" destOrd="0" presId="urn:microsoft.com/office/officeart/2008/layout/LinedList"/>
    <dgm:cxn modelId="{9537C9E6-E023-2646-8900-2F3A69CF65CE}" type="presParOf" srcId="{1297B2CF-C259-CA4A-932D-B2E61535ECD2}" destId="{6A6FA254-250D-B040-9AE6-322B4586CF8A}" srcOrd="15" destOrd="0" presId="urn:microsoft.com/office/officeart/2008/layout/LinedList"/>
    <dgm:cxn modelId="{F2A05BCA-F0C6-DC4B-B0A0-9E6F3E5FB9AD}" type="presParOf" srcId="{6A6FA254-250D-B040-9AE6-322B4586CF8A}" destId="{E6DE0E1E-BDC1-D94E-9AFD-DDC6ADE20954}" srcOrd="0" destOrd="0" presId="urn:microsoft.com/office/officeart/2008/layout/LinedList"/>
    <dgm:cxn modelId="{6F26C5DF-652B-9944-A9C5-3C6827982064}" type="presParOf" srcId="{6A6FA254-250D-B040-9AE6-322B4586CF8A}" destId="{30D8137B-EA36-EA4E-84D0-1F8CDE5A4F2B}" srcOrd="1" destOrd="0" presId="urn:microsoft.com/office/officeart/2008/layout/LinedList"/>
    <dgm:cxn modelId="{DF9DDF0E-15EA-DD4E-9555-717F071F1085}" type="presParOf" srcId="{1297B2CF-C259-CA4A-932D-B2E61535ECD2}" destId="{6BF469B4-B793-CE49-B48F-500828FD5CAD}" srcOrd="16" destOrd="0" presId="urn:microsoft.com/office/officeart/2008/layout/LinedList"/>
    <dgm:cxn modelId="{94608C32-2622-FD4D-94E7-72457E195F5B}" type="presParOf" srcId="{1297B2CF-C259-CA4A-932D-B2E61535ECD2}" destId="{10670A6A-E4BC-7B4D-B0D3-1641E64AA846}" srcOrd="17" destOrd="0" presId="urn:microsoft.com/office/officeart/2008/layout/LinedList"/>
    <dgm:cxn modelId="{867135E0-F8DF-514E-ABE1-B5227D18D18B}" type="presParOf" srcId="{10670A6A-E4BC-7B4D-B0D3-1641E64AA846}" destId="{D065853A-A300-3343-857A-4AAEF9A48285}" srcOrd="0" destOrd="0" presId="urn:microsoft.com/office/officeart/2008/layout/LinedList"/>
    <dgm:cxn modelId="{FBD13E8B-8067-B944-84E9-3E6520A15496}" type="presParOf" srcId="{10670A6A-E4BC-7B4D-B0D3-1641E64AA846}" destId="{7A6243B4-E014-4040-BF5F-E34BD20C5D85}" srcOrd="1" destOrd="0" presId="urn:microsoft.com/office/officeart/2008/layout/LinedList"/>
    <dgm:cxn modelId="{FFC3916C-B930-924D-92A4-B8C1670EAA15}" type="presParOf" srcId="{1297B2CF-C259-CA4A-932D-B2E61535ECD2}" destId="{CC531D7B-B45F-494F-8ADB-5553CA917618}" srcOrd="18" destOrd="0" presId="urn:microsoft.com/office/officeart/2008/layout/LinedList"/>
    <dgm:cxn modelId="{983BE070-782B-B64B-86D2-262505578723}" type="presParOf" srcId="{1297B2CF-C259-CA4A-932D-B2E61535ECD2}" destId="{5CC95C4D-CF96-0747-A054-EAF63589888A}" srcOrd="19" destOrd="0" presId="urn:microsoft.com/office/officeart/2008/layout/LinedList"/>
    <dgm:cxn modelId="{F6A3E18D-2C7C-074C-A086-6DB66FB718CC}" type="presParOf" srcId="{5CC95C4D-CF96-0747-A054-EAF63589888A}" destId="{86FBA2B0-6BA5-B242-970D-B3B5A96BB41B}" srcOrd="0" destOrd="0" presId="urn:microsoft.com/office/officeart/2008/layout/LinedList"/>
    <dgm:cxn modelId="{BA4D2E4A-07D5-BD45-8541-3A2DE9610644}" type="presParOf" srcId="{5CC95C4D-CF96-0747-A054-EAF63589888A}" destId="{C37B8177-EA47-7149-93FD-E5D8CEAA873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2760C-A4E5-3649-8369-A1D9F4FC6C30}">
      <dsp:nvSpPr>
        <dsp:cNvPr id="0" name=""/>
        <dsp:cNvSpPr/>
      </dsp:nvSpPr>
      <dsp:spPr>
        <a:xfrm>
          <a:off x="2535" y="986695"/>
          <a:ext cx="4755895" cy="23779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Limited Features</a:t>
          </a:r>
        </a:p>
      </dsp:txBody>
      <dsp:txXfrm>
        <a:off x="2535" y="986695"/>
        <a:ext cx="4755895" cy="2377947"/>
      </dsp:txXfrm>
    </dsp:sp>
    <dsp:sp modelId="{C7A06F4F-3B76-B545-A254-20856A4CAFB1}">
      <dsp:nvSpPr>
        <dsp:cNvPr id="0" name=""/>
        <dsp:cNvSpPr/>
      </dsp:nvSpPr>
      <dsp:spPr>
        <a:xfrm>
          <a:off x="5757169" y="986695"/>
          <a:ext cx="4755895" cy="237794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Limited Dataset</a:t>
          </a:r>
        </a:p>
      </dsp:txBody>
      <dsp:txXfrm>
        <a:off x="5757169" y="986695"/>
        <a:ext cx="4755895" cy="237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088EA-E007-46C8-B88A-B43AC1A777BF}">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F54F3-10B6-463E-B291-049FC461566C}">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9ED53-958B-49BE-8C3E-4337E54DD824}">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Future implementations of this project are limited due to its intended purpose as an educational exercise. </a:t>
          </a:r>
        </a:p>
      </dsp:txBody>
      <dsp:txXfrm>
        <a:off x="1507738" y="707092"/>
        <a:ext cx="9007861" cy="1305401"/>
      </dsp:txXfrm>
    </dsp:sp>
    <dsp:sp modelId="{00152CB5-38FB-411E-9FA4-1359EBE95D34}">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16CCF9-3657-46B3-8D94-B72691F5202D}">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3ADBA-6E60-477E-97D2-1B753200A52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a:t>The models used in this project are applicable to other datasets and it would be beneficial to investigate more comprehensive datasets in the future for more specific insight into predicting user behavior. </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E99D4-FE7F-483F-A844-0BE08E9F5B0F}">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697F8-210A-4312-9E05-254922E1718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2CA57-2454-463D-9A98-650F42445573}">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Random Forest performed best, achieving the lowest MAE &amp; RMSE and highest R².</a:t>
          </a:r>
        </a:p>
      </dsp:txBody>
      <dsp:txXfrm>
        <a:off x="1435590" y="531"/>
        <a:ext cx="9080009" cy="1242935"/>
      </dsp:txXfrm>
    </dsp:sp>
    <dsp:sp modelId="{50CD93D7-7D3B-4FB6-8635-D436AC922FAC}">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2FD7C-AA7F-43F2-A495-F4BF60E05C5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4C9C3-463C-4A95-94D7-E4C5564900F5}">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Key predictors of app usage time:</a:t>
          </a:r>
        </a:p>
      </dsp:txBody>
      <dsp:txXfrm>
        <a:off x="1435590" y="1554201"/>
        <a:ext cx="4732020" cy="1242935"/>
      </dsp:txXfrm>
    </dsp:sp>
    <dsp:sp modelId="{64C6A619-291F-4396-8298-1D5A619727BF}">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Number of apps installed</a:t>
          </a:r>
        </a:p>
        <a:p>
          <a:pPr marL="0" lvl="0" indent="0" algn="l" defTabSz="755650">
            <a:lnSpc>
              <a:spcPct val="100000"/>
            </a:lnSpc>
            <a:spcBef>
              <a:spcPct val="0"/>
            </a:spcBef>
            <a:spcAft>
              <a:spcPct val="35000"/>
            </a:spcAft>
            <a:buNone/>
          </a:pPr>
          <a:r>
            <a:rPr lang="en-US" sz="1700" kern="1200"/>
            <a:t>Daily battery drain</a:t>
          </a:r>
        </a:p>
        <a:p>
          <a:pPr marL="0" lvl="0" indent="0" algn="l" defTabSz="755650">
            <a:lnSpc>
              <a:spcPct val="100000"/>
            </a:lnSpc>
            <a:spcBef>
              <a:spcPct val="0"/>
            </a:spcBef>
            <a:spcAft>
              <a:spcPct val="35000"/>
            </a:spcAft>
            <a:buNone/>
          </a:pPr>
          <a:r>
            <a:rPr lang="en-US" sz="1700" kern="1200"/>
            <a:t>Daily data usage</a:t>
          </a:r>
        </a:p>
      </dsp:txBody>
      <dsp:txXfrm>
        <a:off x="6167610" y="1554201"/>
        <a:ext cx="4347989" cy="1242935"/>
      </dsp:txXfrm>
    </dsp:sp>
    <dsp:sp modelId="{356021F5-F4C1-4F1E-A6D2-AADA7F75B56F}">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8C96A-EE0F-4928-8318-C47319F3FAA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F4DB4-6D64-4225-8BE0-C2F9CD49C2BA}">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Future analysis could benefit from more granular data, such as notifications received, app types, and time between app usage.</a:t>
          </a:r>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8861E-ECDF-414F-B215-D9CCF182A890}">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FFA30-3E04-C44A-B3CF-824BA5049AF2}">
      <dsp:nvSpPr>
        <dsp:cNvPr id="0" name=""/>
        <dsp:cNvSpPr/>
      </dsp:nvSpPr>
      <dsp:spPr>
        <a:xfrm>
          <a:off x="0" y="53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1. Why did you choose the Mobile Device Usage and User Behavior dataset?</a:t>
          </a:r>
        </a:p>
      </dsp:txBody>
      <dsp:txXfrm>
        <a:off x="0" y="531"/>
        <a:ext cx="10515600" cy="435027"/>
      </dsp:txXfrm>
    </dsp:sp>
    <dsp:sp modelId="{11A648D6-DB47-874D-8E00-446A1DE1B942}">
      <dsp:nvSpPr>
        <dsp:cNvPr id="0" name=""/>
        <dsp:cNvSpPr/>
      </dsp:nvSpPr>
      <dsp:spPr>
        <a:xfrm>
          <a:off x="0" y="43555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230E1B-7E75-344B-89D0-16D262C3EEE6}">
      <dsp:nvSpPr>
        <dsp:cNvPr id="0" name=""/>
        <dsp:cNvSpPr/>
      </dsp:nvSpPr>
      <dsp:spPr>
        <a:xfrm>
          <a:off x="0" y="435558"/>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2. How did you handle any incomplete or missing data?</a:t>
          </a:r>
        </a:p>
      </dsp:txBody>
      <dsp:txXfrm>
        <a:off x="0" y="435558"/>
        <a:ext cx="10515600" cy="435027"/>
      </dsp:txXfrm>
    </dsp:sp>
    <dsp:sp modelId="{3A1458EC-1CC8-4C49-9549-42CBD352340E}">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9BB6B6-6C6F-7F46-BA25-DD32E43691BE}">
      <dsp:nvSpPr>
        <dsp:cNvPr id="0" name=""/>
        <dsp:cNvSpPr/>
      </dsp:nvSpPr>
      <dsp:spPr>
        <a:xfrm>
          <a:off x="0" y="870586"/>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3.  What made the Random Forest model outperform the Linear Regression and XGBoost models?</a:t>
          </a:r>
        </a:p>
      </dsp:txBody>
      <dsp:txXfrm>
        <a:off x="0" y="870586"/>
        <a:ext cx="10515600" cy="435027"/>
      </dsp:txXfrm>
    </dsp:sp>
    <dsp:sp modelId="{C86C7BD9-0D4F-2B49-B61A-6938C5411B4B}">
      <dsp:nvSpPr>
        <dsp:cNvPr id="0" name=""/>
        <dsp:cNvSpPr/>
      </dsp:nvSpPr>
      <dsp:spPr>
        <a:xfrm>
          <a:off x="0" y="130561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AECB92-05D3-574D-84DB-B4415879B0F1}">
      <dsp:nvSpPr>
        <dsp:cNvPr id="0" name=""/>
        <dsp:cNvSpPr/>
      </dsp:nvSpPr>
      <dsp:spPr>
        <a:xfrm>
          <a:off x="0" y="1305613"/>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4.  Were there any features that surprised you by being less significant predictors of app usage?</a:t>
          </a:r>
        </a:p>
      </dsp:txBody>
      <dsp:txXfrm>
        <a:off x="0" y="1305613"/>
        <a:ext cx="10515600" cy="435027"/>
      </dsp:txXfrm>
    </dsp:sp>
    <dsp:sp modelId="{2CF76F0C-077D-1C4A-A754-B453F00F0C99}">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E3224-7F06-B548-8CC6-B67C1CA2DCF0}">
      <dsp:nvSpPr>
        <dsp:cNvPr id="0" name=""/>
        <dsp:cNvSpPr/>
      </dsp:nvSpPr>
      <dsp:spPr>
        <a:xfrm>
          <a:off x="0" y="174064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5. Did you find any unexpected trends or patterns in the data?</a:t>
          </a:r>
        </a:p>
      </dsp:txBody>
      <dsp:txXfrm>
        <a:off x="0" y="1740641"/>
        <a:ext cx="10515600" cy="435027"/>
      </dsp:txXfrm>
    </dsp:sp>
    <dsp:sp modelId="{BE62AB6B-C88A-3848-B813-A335141EE010}">
      <dsp:nvSpPr>
        <dsp:cNvPr id="0" name=""/>
        <dsp:cNvSpPr/>
      </dsp:nvSpPr>
      <dsp:spPr>
        <a:xfrm>
          <a:off x="0" y="217566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7F16E3-6699-5345-99C8-B2EDDA1D5559}">
      <dsp:nvSpPr>
        <dsp:cNvPr id="0" name=""/>
        <dsp:cNvSpPr/>
      </dsp:nvSpPr>
      <dsp:spPr>
        <a:xfrm>
          <a:off x="0" y="2175669"/>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6. Do you think that the data might have potential bias?</a:t>
          </a:r>
        </a:p>
      </dsp:txBody>
      <dsp:txXfrm>
        <a:off x="0" y="2175669"/>
        <a:ext cx="10515600" cy="435027"/>
      </dsp:txXfrm>
    </dsp:sp>
    <dsp:sp modelId="{A7E69882-BC2A-FB47-9346-6D4843FCCE66}">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FC670F-8170-4446-8976-382125CE016E}">
      <dsp:nvSpPr>
        <dsp:cNvPr id="0" name=""/>
        <dsp:cNvSpPr/>
      </dsp:nvSpPr>
      <dsp:spPr>
        <a:xfrm>
          <a:off x="0" y="2610696"/>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7. What specific industries or organizations could benefit from the models developed in this project?</a:t>
          </a:r>
        </a:p>
      </dsp:txBody>
      <dsp:txXfrm>
        <a:off x="0" y="2610696"/>
        <a:ext cx="10515600" cy="435027"/>
      </dsp:txXfrm>
    </dsp:sp>
    <dsp:sp modelId="{2FBC880A-038C-9949-BC52-C1C1A60DE110}">
      <dsp:nvSpPr>
        <dsp:cNvPr id="0" name=""/>
        <dsp:cNvSpPr/>
      </dsp:nvSpPr>
      <dsp:spPr>
        <a:xfrm>
          <a:off x="0" y="30457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DE0E1E-BDC1-D94E-9AFD-DDC6ADE20954}">
      <dsp:nvSpPr>
        <dsp:cNvPr id="0" name=""/>
        <dsp:cNvSpPr/>
      </dsp:nvSpPr>
      <dsp:spPr>
        <a:xfrm>
          <a:off x="0" y="3045724"/>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8. If you had a more comprehensive dataset, which new research questions would you want to explore?</a:t>
          </a:r>
        </a:p>
      </dsp:txBody>
      <dsp:txXfrm>
        <a:off x="0" y="3045724"/>
        <a:ext cx="10515600" cy="435027"/>
      </dsp:txXfrm>
    </dsp:sp>
    <dsp:sp modelId="{6BF469B4-B793-CE49-B48F-500828FD5CAD}">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5853A-A300-3343-857A-4AAEF9A48285}">
      <dsp:nvSpPr>
        <dsp:cNvPr id="0" name=""/>
        <dsp:cNvSpPr/>
      </dsp:nvSpPr>
      <dsp:spPr>
        <a:xfrm>
          <a:off x="0" y="348075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9. Could your predictive model be integrated into mobile app development to optimize user engagement?</a:t>
          </a:r>
        </a:p>
      </dsp:txBody>
      <dsp:txXfrm>
        <a:off x="0" y="3480751"/>
        <a:ext cx="10515600" cy="435027"/>
      </dsp:txXfrm>
    </dsp:sp>
    <dsp:sp modelId="{CC531D7B-B45F-494F-8ADB-5553CA917618}">
      <dsp:nvSpPr>
        <dsp:cNvPr id="0" name=""/>
        <dsp:cNvSpPr/>
      </dsp:nvSpPr>
      <dsp:spPr>
        <a:xfrm>
          <a:off x="0" y="3915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FBA2B0-6BA5-B242-970D-B3B5A96BB41B}">
      <dsp:nvSpPr>
        <dsp:cNvPr id="0" name=""/>
        <dsp:cNvSpPr/>
      </dsp:nvSpPr>
      <dsp:spPr>
        <a:xfrm>
          <a:off x="0" y="3915779"/>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10. What was the average app usage time?</a:t>
          </a:r>
        </a:p>
      </dsp:txBody>
      <dsp:txXfrm>
        <a:off x="0" y="3915779"/>
        <a:ext cx="10515600" cy="4350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FB7F9-C915-BE41-A4C6-209F2FE0A084}" type="datetimeFigureOut">
              <a:rPr lang="en-US" smtClean="0"/>
              <a:t>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73789-66B2-2643-A46E-49895ED42CE7}" type="slidenum">
              <a:rPr lang="en-US" smtClean="0"/>
              <a:t>‹#›</a:t>
            </a:fld>
            <a:endParaRPr lang="en-US"/>
          </a:p>
        </p:txBody>
      </p:sp>
    </p:spTree>
    <p:extLst>
      <p:ext uri="{BB962C8B-B14F-4D97-AF65-F5344CB8AC3E}">
        <p14:creationId xmlns:p14="http://schemas.microsoft.com/office/powerpoint/2010/main" val="103683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73789-66B2-2643-A46E-49895ED42CE7}" type="slidenum">
              <a:rPr lang="en-US" smtClean="0"/>
              <a:t>1</a:t>
            </a:fld>
            <a:endParaRPr lang="en-US"/>
          </a:p>
        </p:txBody>
      </p:sp>
    </p:spTree>
    <p:extLst>
      <p:ext uri="{BB962C8B-B14F-4D97-AF65-F5344CB8AC3E}">
        <p14:creationId xmlns:p14="http://schemas.microsoft.com/office/powerpoint/2010/main" val="1541734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address ten questions. </a:t>
            </a:r>
          </a:p>
          <a:p>
            <a:r>
              <a:rPr lang="en-US" dirty="0"/>
              <a:t>The first one, why did you choose the mobile device usage and user behavior dataset. Initially, I was looking at another dataset, but after I realized it did not have specific user information, I opted for this dataset instead. However, I would have liked to see more features included with this dataset. </a:t>
            </a:r>
          </a:p>
          <a:p>
            <a:r>
              <a:rPr lang="en-US" dirty="0"/>
              <a:t>2. How did you handle any incomplete or missing data. A total of 11 records were removed because they were missing the Age of the user. Alternatively, I could have imputed the mean for the age in this fields, but I chose to just remove them to keep the data as realistic as possible. </a:t>
            </a:r>
          </a:p>
          <a:p>
            <a:r>
              <a:rPr lang="en-US" dirty="0"/>
              <a:t>3. What made the Random Forest model outperform the Linear Regression and </a:t>
            </a:r>
            <a:r>
              <a:rPr lang="en-US" dirty="0" err="1"/>
              <a:t>XGBoost</a:t>
            </a:r>
            <a:r>
              <a:rPr lang="en-US" dirty="0"/>
              <a:t> Models? The Random Forest model performed better than the Linear Regression because the ensemble of decision trees allows it to identify nonlinear relationships better. As for the </a:t>
            </a:r>
            <a:r>
              <a:rPr lang="en-US" dirty="0" err="1"/>
              <a:t>XGBoost</a:t>
            </a:r>
            <a:r>
              <a:rPr lang="en-US" dirty="0"/>
              <a:t> model, the random forest model probably performed better because I did not go through extensive hyperparameter tuning which can help the </a:t>
            </a:r>
            <a:r>
              <a:rPr lang="en-US" dirty="0" err="1"/>
              <a:t>XGBoost</a:t>
            </a:r>
            <a:r>
              <a:rPr lang="en-US" dirty="0"/>
              <a:t> model perform better. The Random Forest model was able to generalize better without the need for fine tuning. </a:t>
            </a:r>
          </a:p>
          <a:p>
            <a:r>
              <a:rPr lang="en-US" dirty="0"/>
              <a:t>4. Were there any features that surprised you by being less significant predictors of app usage? Not after I performed the exploratory data analysis and discovered that there were not any significant differences in age groups. Initially, I suspected that there were would be considerable differences in app usage time between different age groups, but that was not the case with this dataset. </a:t>
            </a:r>
          </a:p>
          <a:p>
            <a:r>
              <a:rPr lang="en-US" dirty="0"/>
              <a:t>5. Did you find any unexpected trends or patterns in the data? Not especially, as I said previously, I expected there to be a larger differential for app usage between age groups. However, this was not the case. </a:t>
            </a:r>
          </a:p>
          <a:p>
            <a:r>
              <a:rPr lang="en-US" dirty="0"/>
              <a:t>6. Do you think that the data might have potential bias? No, I do not think that the dataset was biased. </a:t>
            </a:r>
          </a:p>
          <a:p>
            <a:r>
              <a:rPr lang="en-US" dirty="0"/>
              <a:t>7. What specific industries or organizations could benefit from the models developed in this project? This project was developed as an educational exercise, but these types of models could be put to use by any business using an app that wants to understand its customer base better.</a:t>
            </a:r>
          </a:p>
          <a:p>
            <a:r>
              <a:rPr lang="en-US" dirty="0"/>
              <a:t>8. If you had a more comprehensive dataset, which new research questions would you want to explore? I would want to see the types of apps people use the most, the time of day where most of the app usage occurs, and the impact that notifications have on app usage time. </a:t>
            </a:r>
          </a:p>
          <a:p>
            <a:r>
              <a:rPr lang="en-US" dirty="0"/>
              <a:t>9. Could your predictive model be integrated into mobile app development to optimize user engagement? I think that a model similar to mine that was trained on the appropriate data could be used in this scenario, but not this model specifically. </a:t>
            </a:r>
          </a:p>
          <a:p>
            <a:r>
              <a:rPr lang="en-US" dirty="0"/>
              <a:t>10. What was the average app usage time? The average app usage time for the entire dataset was 271 minutes or about 4 and a half hours a day. </a:t>
            </a:r>
          </a:p>
          <a:p>
            <a:endParaRPr lang="en-US" dirty="0"/>
          </a:p>
          <a:p>
            <a:endParaRPr lang="en-US" dirty="0"/>
          </a:p>
        </p:txBody>
      </p:sp>
      <p:sp>
        <p:nvSpPr>
          <p:cNvPr id="4" name="Slide Number Placeholder 3"/>
          <p:cNvSpPr>
            <a:spLocks noGrp="1"/>
          </p:cNvSpPr>
          <p:nvPr>
            <p:ph type="sldNum" sz="quarter" idx="5"/>
          </p:nvPr>
        </p:nvSpPr>
        <p:spPr/>
        <p:txBody>
          <a:bodyPr/>
          <a:lstStyle/>
          <a:p>
            <a:fld id="{04173789-66B2-2643-A46E-49895ED42CE7}" type="slidenum">
              <a:rPr lang="en-US" smtClean="0"/>
              <a:t>12</a:t>
            </a:fld>
            <a:endParaRPr lang="en-US"/>
          </a:p>
        </p:txBody>
      </p:sp>
    </p:spTree>
    <p:extLst>
      <p:ext uri="{BB962C8B-B14F-4D97-AF65-F5344CB8AC3E}">
        <p14:creationId xmlns:p14="http://schemas.microsoft.com/office/powerpoint/2010/main" val="206209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of background for our problem: Mobile app usage time is a crucial factor for businesses, app developers, and marketers. Understanding how long users engage with apps helps optimize user experience, improve retention strategies, and drive revenue. </a:t>
            </a:r>
            <a:r>
              <a:rPr lang="en-US" sz="1800" dirty="0">
                <a:solidFill>
                  <a:srgbClr val="000000"/>
                </a:solidFill>
                <a:effectLst/>
                <a:latin typeface="Times New Roman" panose="02020603050405020304" pitchFamily="18" charset="0"/>
                <a:ea typeface="Times New Roman" panose="02020603050405020304" pitchFamily="18" charset="0"/>
              </a:rPr>
              <a:t>App developers need insights into user behavior to provide a better user experience that fosters a personalized experience, which can help lead to longer app usage time and better user retention. </a:t>
            </a:r>
          </a:p>
          <a:p>
            <a:r>
              <a:rPr lang="en-US" sz="1800" dirty="0">
                <a:solidFill>
                  <a:srgbClr val="000000"/>
                </a:solidFill>
                <a:effectLst/>
                <a:latin typeface="Times New Roman" panose="02020603050405020304" pitchFamily="18" charset="0"/>
                <a:ea typeface="Times New Roman" panose="02020603050405020304" pitchFamily="18" charset="0"/>
              </a:rPr>
              <a:t>This project aims to provide actionable insights by identifying key factors associated with app usage time. </a:t>
            </a:r>
            <a:endParaRPr lang="en-US" dirty="0"/>
          </a:p>
        </p:txBody>
      </p:sp>
      <p:sp>
        <p:nvSpPr>
          <p:cNvPr id="4" name="Slide Number Placeholder 3"/>
          <p:cNvSpPr>
            <a:spLocks noGrp="1"/>
          </p:cNvSpPr>
          <p:nvPr>
            <p:ph type="sldNum" sz="quarter" idx="5"/>
          </p:nvPr>
        </p:nvSpPr>
        <p:spPr/>
        <p:txBody>
          <a:bodyPr/>
          <a:lstStyle/>
          <a:p>
            <a:fld id="{04173789-66B2-2643-A46E-49895ED42CE7}" type="slidenum">
              <a:rPr lang="en-US" smtClean="0"/>
              <a:t>2</a:t>
            </a:fld>
            <a:endParaRPr lang="en-US"/>
          </a:p>
        </p:txBody>
      </p:sp>
    </p:spTree>
    <p:extLst>
      <p:ext uri="{BB962C8B-B14F-4D97-AF65-F5344CB8AC3E}">
        <p14:creationId xmlns:p14="http://schemas.microsoft.com/office/powerpoint/2010/main" val="2564808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used in this project was uploaded to Kaggle by user Vala Khorasani. The dataset contains 700 samples of user data including metrics such as app usage time, screen-on time, battery drain, number of apps installed, data usage per day, and user specific features such as age and gender.</a:t>
            </a:r>
          </a:p>
        </p:txBody>
      </p:sp>
      <p:sp>
        <p:nvSpPr>
          <p:cNvPr id="4" name="Slide Number Placeholder 3"/>
          <p:cNvSpPr>
            <a:spLocks noGrp="1"/>
          </p:cNvSpPr>
          <p:nvPr>
            <p:ph type="sldNum" sz="quarter" idx="5"/>
          </p:nvPr>
        </p:nvSpPr>
        <p:spPr/>
        <p:txBody>
          <a:bodyPr/>
          <a:lstStyle/>
          <a:p>
            <a:fld id="{04173789-66B2-2643-A46E-49895ED42CE7}" type="slidenum">
              <a:rPr lang="en-US" smtClean="0"/>
              <a:t>3</a:t>
            </a:fld>
            <a:endParaRPr lang="en-US"/>
          </a:p>
        </p:txBody>
      </p:sp>
    </p:spTree>
    <p:extLst>
      <p:ext uri="{BB962C8B-B14F-4D97-AF65-F5344CB8AC3E}">
        <p14:creationId xmlns:p14="http://schemas.microsoft.com/office/powerpoint/2010/main" val="177616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built and evaluated three different models to predict app usage time. They were:</a:t>
            </a:r>
          </a:p>
          <a:p>
            <a:r>
              <a:rPr lang="en-US" dirty="0"/>
              <a:t>Linear regression, random forest, and extreme gradient boosting, also known as </a:t>
            </a:r>
            <a:r>
              <a:rPr lang="en-US" dirty="0" err="1"/>
              <a:t>XGBoost</a:t>
            </a:r>
            <a:r>
              <a:rPr lang="en-US" dirty="0"/>
              <a:t>.</a:t>
            </a:r>
          </a:p>
        </p:txBody>
      </p:sp>
      <p:sp>
        <p:nvSpPr>
          <p:cNvPr id="4" name="Slide Number Placeholder 3"/>
          <p:cNvSpPr>
            <a:spLocks noGrp="1"/>
          </p:cNvSpPr>
          <p:nvPr>
            <p:ph type="sldNum" sz="quarter" idx="5"/>
          </p:nvPr>
        </p:nvSpPr>
        <p:spPr/>
        <p:txBody>
          <a:bodyPr/>
          <a:lstStyle/>
          <a:p>
            <a:fld id="{04173789-66B2-2643-A46E-49895ED42CE7}" type="slidenum">
              <a:rPr lang="en-US" smtClean="0"/>
              <a:t>4</a:t>
            </a:fld>
            <a:endParaRPr lang="en-US"/>
          </a:p>
        </p:txBody>
      </p:sp>
    </p:spTree>
    <p:extLst>
      <p:ext uri="{BB962C8B-B14F-4D97-AF65-F5344CB8AC3E}">
        <p14:creationId xmlns:p14="http://schemas.microsoft.com/office/powerpoint/2010/main" val="357857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73789-66B2-2643-A46E-49895ED42CE7}" type="slidenum">
              <a:rPr lang="en-US" smtClean="0"/>
              <a:t>5</a:t>
            </a:fld>
            <a:endParaRPr lang="en-US"/>
          </a:p>
        </p:txBody>
      </p:sp>
    </p:spTree>
    <p:extLst>
      <p:ext uri="{BB962C8B-B14F-4D97-AF65-F5344CB8AC3E}">
        <p14:creationId xmlns:p14="http://schemas.microsoft.com/office/powerpoint/2010/main" val="71985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table that displays the results of each model's performance. When looking at MAE and RMSE, lower scores are better. In the case of the R2 score, higher percentages are better. </a:t>
            </a:r>
          </a:p>
          <a:p>
            <a:r>
              <a:rPr lang="en-US" dirty="0"/>
              <a:t>From these results, we can see that the Random Forest model achieved the best scores in each of the three metrics.</a:t>
            </a:r>
          </a:p>
          <a:p>
            <a:r>
              <a:rPr lang="en-US" dirty="0"/>
              <a:t>With an MAE of 28.74, an RMSE of 35.75, and an R2 score of 96.14%</a:t>
            </a:r>
          </a:p>
        </p:txBody>
      </p:sp>
      <p:sp>
        <p:nvSpPr>
          <p:cNvPr id="4" name="Slide Number Placeholder 3"/>
          <p:cNvSpPr>
            <a:spLocks noGrp="1"/>
          </p:cNvSpPr>
          <p:nvPr>
            <p:ph type="sldNum" sz="quarter" idx="5"/>
          </p:nvPr>
        </p:nvSpPr>
        <p:spPr/>
        <p:txBody>
          <a:bodyPr/>
          <a:lstStyle/>
          <a:p>
            <a:fld id="{04173789-66B2-2643-A46E-49895ED42CE7}" type="slidenum">
              <a:rPr lang="en-US" smtClean="0"/>
              <a:t>6</a:t>
            </a:fld>
            <a:endParaRPr lang="en-US"/>
          </a:p>
        </p:txBody>
      </p:sp>
    </p:spTree>
    <p:extLst>
      <p:ext uri="{BB962C8B-B14F-4D97-AF65-F5344CB8AC3E}">
        <p14:creationId xmlns:p14="http://schemas.microsoft.com/office/powerpoint/2010/main" val="261068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most important features for prediction based on the Random Forest Model, which had the best performance metrics.</a:t>
            </a:r>
          </a:p>
          <a:p>
            <a:r>
              <a:rPr lang="en-US" dirty="0"/>
              <a:t>From this we can see that the most important features for prediction were the number of apps installed, the daily battery drain, daily data usage, and daily screen on time. </a:t>
            </a:r>
          </a:p>
        </p:txBody>
      </p:sp>
      <p:sp>
        <p:nvSpPr>
          <p:cNvPr id="4" name="Slide Number Placeholder 3"/>
          <p:cNvSpPr>
            <a:spLocks noGrp="1"/>
          </p:cNvSpPr>
          <p:nvPr>
            <p:ph type="sldNum" sz="quarter" idx="5"/>
          </p:nvPr>
        </p:nvSpPr>
        <p:spPr/>
        <p:txBody>
          <a:bodyPr/>
          <a:lstStyle/>
          <a:p>
            <a:fld id="{04173789-66B2-2643-A46E-49895ED42CE7}" type="slidenum">
              <a:rPr lang="en-US" smtClean="0"/>
              <a:t>7</a:t>
            </a:fld>
            <a:endParaRPr lang="en-US"/>
          </a:p>
        </p:txBody>
      </p:sp>
    </p:spTree>
    <p:extLst>
      <p:ext uri="{BB962C8B-B14F-4D97-AF65-F5344CB8AC3E}">
        <p14:creationId xmlns:p14="http://schemas.microsoft.com/office/powerpoint/2010/main" val="402251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dataset used in this project was limited in the amount of features it had. It would have been beneficial to have more information about the specific apps being used, the duration of their use, and the number of notifications that each user received. However, this was out of scope for the dataset and efforts to find more comprehensive datasets were unsuccessful. </a:t>
            </a:r>
            <a:endParaRPr lang="en-US" sz="18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4173789-66B2-2643-A46E-49895ED42CE7}" type="slidenum">
              <a:rPr lang="en-US" smtClean="0"/>
              <a:t>8</a:t>
            </a:fld>
            <a:endParaRPr lang="en-US"/>
          </a:p>
        </p:txBody>
      </p:sp>
    </p:spTree>
    <p:extLst>
      <p:ext uri="{BB962C8B-B14F-4D97-AF65-F5344CB8AC3E}">
        <p14:creationId xmlns:p14="http://schemas.microsoft.com/office/powerpoint/2010/main" val="291336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Random Forest model performed the best, having achieved the lowest MAE and RMSE scores, as well as the highest R2 Score. </a:t>
            </a:r>
          </a:p>
          <a:p>
            <a:r>
              <a:rPr lang="en-US" dirty="0"/>
              <a:t>The key predictors of app usage time with this model were the number of apps installed, the daily battery drain, and the daily data usage features. </a:t>
            </a:r>
          </a:p>
          <a:p>
            <a:r>
              <a:rPr lang="en-US" dirty="0"/>
              <a:t>Future analysis related to this project could benefit from a more feature-rich dataset and/or more granular metrics, such as notifications received, app types, and time between app usage. </a:t>
            </a:r>
          </a:p>
        </p:txBody>
      </p:sp>
      <p:sp>
        <p:nvSpPr>
          <p:cNvPr id="4" name="Slide Number Placeholder 3"/>
          <p:cNvSpPr>
            <a:spLocks noGrp="1"/>
          </p:cNvSpPr>
          <p:nvPr>
            <p:ph type="sldNum" sz="quarter" idx="5"/>
          </p:nvPr>
        </p:nvSpPr>
        <p:spPr/>
        <p:txBody>
          <a:bodyPr/>
          <a:lstStyle/>
          <a:p>
            <a:fld id="{04173789-66B2-2643-A46E-49895ED42CE7}" type="slidenum">
              <a:rPr lang="en-US" smtClean="0"/>
              <a:t>11</a:t>
            </a:fld>
            <a:endParaRPr lang="en-US"/>
          </a:p>
        </p:txBody>
      </p:sp>
    </p:spTree>
    <p:extLst>
      <p:ext uri="{BB962C8B-B14F-4D97-AF65-F5344CB8AC3E}">
        <p14:creationId xmlns:p14="http://schemas.microsoft.com/office/powerpoint/2010/main" val="194508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hyperlink" Target="https://statisticsbyjim.com/glossary/r-squared/" TargetMode="External"/><Relationship Id="rId2" Type="http://schemas.openxmlformats.org/officeDocument/2006/relationships/hyperlink" Target="https://nordstone.co.uk/blog/the-role-of-predictive-analytics-in-mobile-apps-trends-for-202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8.jpeg"/><Relationship Id="rId10" Type="http://schemas.microsoft.com/office/2007/relationships/diagramDrawing" Target="../diagrams/drawing1.xml"/><Relationship Id="rId4" Type="http://schemas.openxmlformats.org/officeDocument/2006/relationships/notesSlide" Target="../notesSlides/notesSlide8.xm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finger pointing on a tablet with green neon lights">
            <a:extLst>
              <a:ext uri="{FF2B5EF4-FFF2-40B4-BE49-F238E27FC236}">
                <a16:creationId xmlns:a16="http://schemas.microsoft.com/office/drawing/2014/main" id="{3FCBD9E8-120A-108B-6C95-D6398D1C6E47}"/>
              </a:ext>
            </a:extLst>
          </p:cNvPr>
          <p:cNvPicPr>
            <a:picLocks noChangeAspect="1"/>
          </p:cNvPicPr>
          <p:nvPr/>
        </p:nvPicPr>
        <p:blipFill>
          <a:blip r:embed="rId5">
            <a:alphaModFix amt="60000"/>
          </a:blip>
          <a:srcRect t="15730"/>
          <a:stretch/>
        </p:blipFill>
        <p:spPr>
          <a:xfrm>
            <a:off x="-1" y="10"/>
            <a:ext cx="12192001" cy="6857990"/>
          </a:xfrm>
          <a:prstGeom prst="rect">
            <a:avLst/>
          </a:prstGeom>
        </p:spPr>
      </p:pic>
      <p:sp>
        <p:nvSpPr>
          <p:cNvPr id="2" name="Title 1"/>
          <p:cNvSpPr>
            <a:spLocks noGrp="1"/>
          </p:cNvSpPr>
          <p:nvPr>
            <p:ph type="ctrTitle"/>
          </p:nvPr>
        </p:nvSpPr>
        <p:spPr>
          <a:xfrm>
            <a:off x="841248" y="600427"/>
            <a:ext cx="9875520" cy="3299902"/>
          </a:xfrm>
        </p:spPr>
        <p:txBody>
          <a:bodyPr>
            <a:normAutofit/>
          </a:bodyPr>
          <a:lstStyle/>
          <a:p>
            <a:pPr algn="l"/>
            <a:r>
              <a:rPr lang="en-US" sz="8200">
                <a:solidFill>
                  <a:srgbClr val="FFFFFF"/>
                </a:solidFill>
              </a:rPr>
              <a:t>Predicting App Usage</a:t>
            </a:r>
          </a:p>
        </p:txBody>
      </p:sp>
      <p:sp>
        <p:nvSpPr>
          <p:cNvPr id="3" name="Subtitle 2"/>
          <p:cNvSpPr>
            <a:spLocks noGrp="1"/>
          </p:cNvSpPr>
          <p:nvPr>
            <p:ph type="subTitle" idx="1"/>
          </p:nvPr>
        </p:nvSpPr>
        <p:spPr>
          <a:xfrm>
            <a:off x="859536" y="4072045"/>
            <a:ext cx="9875520" cy="1414355"/>
          </a:xfrm>
        </p:spPr>
        <p:txBody>
          <a:bodyPr vert="horz" lIns="91440" tIns="45720" rIns="91440" bIns="45720" rtlCol="0">
            <a:normAutofit/>
          </a:bodyPr>
          <a:lstStyle/>
          <a:p>
            <a:pPr algn="l"/>
            <a:r>
              <a:rPr lang="en-US" sz="1700">
                <a:solidFill>
                  <a:srgbClr val="FFFFFF"/>
                </a:solidFill>
              </a:rPr>
              <a:t>Lincoln Brown</a:t>
            </a:r>
          </a:p>
          <a:p>
            <a:pPr algn="l"/>
            <a:r>
              <a:rPr lang="en-US" sz="1700">
                <a:solidFill>
                  <a:srgbClr val="FFFFFF"/>
                </a:solidFill>
              </a:rPr>
              <a:t>Project 2 Milestone 3</a:t>
            </a:r>
          </a:p>
          <a:p>
            <a:pPr algn="l"/>
            <a:r>
              <a:rPr lang="en-US" sz="1700">
                <a:solidFill>
                  <a:srgbClr val="FFFFFF"/>
                </a:solidFill>
              </a:rPr>
              <a:t>DSC680-T301</a:t>
            </a:r>
          </a:p>
          <a:p>
            <a:pPr algn="l"/>
            <a:r>
              <a:rPr lang="en-US" sz="1700">
                <a:solidFill>
                  <a:srgbClr val="FFFFFF"/>
                </a:solidFill>
              </a:rPr>
              <a:t>Professor Iranitalab</a:t>
            </a:r>
          </a:p>
        </p:txBody>
      </p:sp>
      <p:pic>
        <p:nvPicPr>
          <p:cNvPr id="13" name="Audio 12">
            <a:extLst>
              <a:ext uri="{FF2B5EF4-FFF2-40B4-BE49-F238E27FC236}">
                <a16:creationId xmlns:a16="http://schemas.microsoft.com/office/drawing/2014/main" id="{B931FA7B-DB42-CF1E-2AA2-274BBF9126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8319"/>
    </mc:Choice>
    <mc:Fallback>
      <p:transition spd="slow" advTm="8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0D41-048B-35C4-8F0C-079729C1D9CE}"/>
              </a:ext>
            </a:extLst>
          </p:cNvPr>
          <p:cNvSpPr>
            <a:spLocks noGrp="1"/>
          </p:cNvSpPr>
          <p:nvPr>
            <p:ph type="title"/>
          </p:nvPr>
        </p:nvSpPr>
        <p:spPr/>
        <p:txBody>
          <a:bodyPr/>
          <a:lstStyle/>
          <a:p>
            <a:r>
              <a:rPr lang="en-US" dirty="0"/>
              <a:t>Ethical Considerations</a:t>
            </a:r>
          </a:p>
        </p:txBody>
      </p:sp>
      <p:sp>
        <p:nvSpPr>
          <p:cNvPr id="3" name="Content Placeholder 2">
            <a:extLst>
              <a:ext uri="{FF2B5EF4-FFF2-40B4-BE49-F238E27FC236}">
                <a16:creationId xmlns:a16="http://schemas.microsoft.com/office/drawing/2014/main" id="{4147D101-46BA-F879-4905-66984830E87C}"/>
              </a:ext>
            </a:extLst>
          </p:cNvPr>
          <p:cNvSpPr>
            <a:spLocks noGrp="1"/>
          </p:cNvSpPr>
          <p:nvPr>
            <p:ph idx="1"/>
          </p:nvPr>
        </p:nvSpPr>
        <p:spPr/>
        <p:txBody>
          <a:bodyPr/>
          <a:lstStyle/>
          <a:p>
            <a:r>
              <a:rPr lang="en-US" dirty="0"/>
              <a:t>The ethical implications of this project were minimal. The dataset was not sensitive and did not contain any personally identifiable information. </a:t>
            </a:r>
          </a:p>
          <a:p>
            <a:r>
              <a:rPr lang="en-US" dirty="0"/>
              <a:t>Additionally, the model seemed to adequately capture the diversity of age groups and genders represented in the dataset. </a:t>
            </a:r>
          </a:p>
        </p:txBody>
      </p:sp>
      <p:pic>
        <p:nvPicPr>
          <p:cNvPr id="20" name="Audio 19">
            <a:extLst>
              <a:ext uri="{FF2B5EF4-FFF2-40B4-BE49-F238E27FC236}">
                <a16:creationId xmlns:a16="http://schemas.microsoft.com/office/drawing/2014/main" id="{167CBF0D-D872-3BCD-A35A-1CBECC05C7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94353793"/>
      </p:ext>
    </p:extLst>
  </p:cSld>
  <p:clrMapOvr>
    <a:masterClrMapping/>
  </p:clrMapOvr>
  <mc:AlternateContent xmlns:mc="http://schemas.openxmlformats.org/markup-compatibility/2006">
    <mc:Choice xmlns:p14="http://schemas.microsoft.com/office/powerpoint/2010/main" Requires="p14">
      <p:transition spd="slow" p14:dur="2000" advTm="18105"/>
    </mc:Choice>
    <mc:Fallback>
      <p:transition spd="slow" advTm="18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8E85-CF45-ED8E-7F3C-50135862C3A2}"/>
              </a:ext>
            </a:extLst>
          </p:cNvPr>
          <p:cNvSpPr>
            <a:spLocks noGrp="1"/>
          </p:cNvSpPr>
          <p:nvPr>
            <p:ph type="title"/>
          </p:nvPr>
        </p:nvSpPr>
        <p:spPr/>
        <p:txBody>
          <a:bodyPr/>
          <a:lstStyle/>
          <a:p>
            <a:r>
              <a:rPr lang="en-US" dirty="0"/>
              <a:t>Conclusion</a:t>
            </a:r>
          </a:p>
        </p:txBody>
      </p:sp>
      <p:graphicFrame>
        <p:nvGraphicFramePr>
          <p:cNvPr id="17" name="Content Placeholder 2">
            <a:extLst>
              <a:ext uri="{FF2B5EF4-FFF2-40B4-BE49-F238E27FC236}">
                <a16:creationId xmlns:a16="http://schemas.microsoft.com/office/drawing/2014/main" id="{0B9F30A6-6611-2B59-C68D-ACB7AC5EB3B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Audio 12">
            <a:extLst>
              <a:ext uri="{FF2B5EF4-FFF2-40B4-BE49-F238E27FC236}">
                <a16:creationId xmlns:a16="http://schemas.microsoft.com/office/drawing/2014/main" id="{A730D37E-F119-FC5B-75AB-384DD91648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0439590"/>
      </p:ext>
    </p:extLst>
  </p:cSld>
  <p:clrMapOvr>
    <a:masterClrMapping/>
  </p:clrMapOvr>
  <mc:AlternateContent xmlns:mc="http://schemas.openxmlformats.org/markup-compatibility/2006">
    <mc:Choice xmlns:p14="http://schemas.microsoft.com/office/powerpoint/2010/main" Requires="p14">
      <p:transition spd="slow" p14:dur="2000" advTm="33763"/>
    </mc:Choice>
    <mc:Fallback>
      <p:transition spd="slow" advTm="33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CA86-3A72-0D60-0C78-4467C66C65A7}"/>
              </a:ext>
            </a:extLst>
          </p:cNvPr>
          <p:cNvSpPr>
            <a:spLocks noGrp="1"/>
          </p:cNvSpPr>
          <p:nvPr>
            <p:ph type="title"/>
          </p:nvPr>
        </p:nvSpPr>
        <p:spPr/>
        <p:txBody>
          <a:bodyPr/>
          <a:lstStyle/>
          <a:p>
            <a:r>
              <a:rPr lang="en-US" dirty="0"/>
              <a:t>Questions</a:t>
            </a:r>
          </a:p>
        </p:txBody>
      </p:sp>
      <p:graphicFrame>
        <p:nvGraphicFramePr>
          <p:cNvPr id="18" name="Content Placeholder 2">
            <a:extLst>
              <a:ext uri="{FF2B5EF4-FFF2-40B4-BE49-F238E27FC236}">
                <a16:creationId xmlns:a16="http://schemas.microsoft.com/office/drawing/2014/main" id="{5C921F0B-7E91-B817-E179-A4B414E045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extLst>
              <a:ext uri="{FF2B5EF4-FFF2-40B4-BE49-F238E27FC236}">
                <a16:creationId xmlns:a16="http://schemas.microsoft.com/office/drawing/2014/main" id="{D381DC63-3E4F-52B4-44D1-2008ED44E6C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36317368"/>
      </p:ext>
    </p:extLst>
  </p:cSld>
  <p:clrMapOvr>
    <a:masterClrMapping/>
  </p:clrMapOvr>
  <mc:AlternateContent xmlns:mc="http://schemas.openxmlformats.org/markup-compatibility/2006">
    <mc:Choice xmlns:p14="http://schemas.microsoft.com/office/powerpoint/2010/main" Requires="p14">
      <p:transition spd="slow" p14:dur="2000" advTm="222177"/>
    </mc:Choice>
    <mc:Fallback>
      <p:transition spd="slow" advTm="22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B8C4-7BCA-D415-0029-188A19F0949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13E30CA-D130-340D-26F1-E8A3BA7FD836}"/>
              </a:ext>
            </a:extLst>
          </p:cNvPr>
          <p:cNvSpPr>
            <a:spLocks noGrp="1"/>
          </p:cNvSpPr>
          <p:nvPr>
            <p:ph idx="1"/>
          </p:nvPr>
        </p:nvSpPr>
        <p:spPr/>
        <p:txBody>
          <a:bodyPr>
            <a:normAutofit/>
          </a:bodyPr>
          <a:lstStyle/>
          <a:p>
            <a:pPr marL="0" indent="0">
              <a:buNone/>
            </a:pPr>
            <a:r>
              <a:rPr lang="en-US" sz="2000"/>
              <a:t>Admin, &amp; Admin. (2025, January 20). Predictive Analytics in Mobile Apps: Key 2025 trends. Nordstone - Mobile App Development. </a:t>
            </a:r>
            <a:r>
              <a:rPr lang="en-US" sz="2000">
                <a:hlinkClick r:id="rId2"/>
              </a:rPr>
              <a:t>https://nordstone.co.uk/blog/the-role-of-predictive-analytics-in-mobile-apps-trends-for-2025</a:t>
            </a:r>
            <a:endParaRPr lang="en-US" sz="2000"/>
          </a:p>
          <a:p>
            <a:pPr marL="0" indent="0">
              <a:buNone/>
            </a:pPr>
            <a:r>
              <a:rPr lang="en-US" sz="2000"/>
              <a:t>Frost, J. (2023, May 28). Root Mean square Error (RMSE). Statistics by Jim. https://statisticsbyjim.com/regression/root-mean-square-error-rmse/</a:t>
            </a:r>
          </a:p>
          <a:p>
            <a:pPr marL="0" indent="0">
              <a:buNone/>
            </a:pPr>
            <a:r>
              <a:rPr lang="en-US" sz="2000"/>
              <a:t>Frost, J. (2017, May 5). R-Squared - Statistics by Jim. Statistics by Jim. </a:t>
            </a:r>
            <a:r>
              <a:rPr lang="en-US" sz="2000">
                <a:hlinkClick r:id="rId3"/>
              </a:rPr>
              <a:t>https://statisticsbyjim.com/glossary/r-squared/</a:t>
            </a:r>
            <a:endParaRPr lang="en-US" sz="2000"/>
          </a:p>
          <a:p>
            <a:pPr marL="0" indent="0">
              <a:buNone/>
            </a:pPr>
            <a:r>
              <a:rPr lang="en-US" sz="2000"/>
              <a:t>GeeksforGeeks. (2024, July 29). Regression metrics. GeeksforGeeks. https://www.geeksforgeeks.org/regression-metrics/</a:t>
            </a:r>
          </a:p>
          <a:p>
            <a:pPr marL="0" indent="0">
              <a:buNone/>
            </a:pPr>
            <a:endParaRPr lang="en-US"/>
          </a:p>
          <a:p>
            <a:pPr marL="0" indent="0">
              <a:buNone/>
            </a:pPr>
            <a:endParaRPr lang="en-US"/>
          </a:p>
          <a:p>
            <a:pPr marL="0" indent="0">
              <a:buNone/>
            </a:pPr>
            <a:endParaRPr lang="en-US" dirty="0"/>
          </a:p>
        </p:txBody>
      </p:sp>
    </p:spTree>
    <p:extLst>
      <p:ext uri="{BB962C8B-B14F-4D97-AF65-F5344CB8AC3E}">
        <p14:creationId xmlns:p14="http://schemas.microsoft.com/office/powerpoint/2010/main" val="421982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atching empty phone">
            <a:extLst>
              <a:ext uri="{FF2B5EF4-FFF2-40B4-BE49-F238E27FC236}">
                <a16:creationId xmlns:a16="http://schemas.microsoft.com/office/drawing/2014/main" id="{C2CDFBE2-DC10-B6C8-ED1F-5B8CF279485F}"/>
              </a:ext>
            </a:extLst>
          </p:cNvPr>
          <p:cNvPicPr>
            <a:picLocks noChangeAspect="1"/>
          </p:cNvPicPr>
          <p:nvPr/>
        </p:nvPicPr>
        <p:blipFill>
          <a:blip r:embed="rId5"/>
          <a:srcRect l="39250" r="809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D1F20-704C-7342-6DE0-411E9FE1A921}"/>
              </a:ext>
            </a:extLst>
          </p:cNvPr>
          <p:cNvSpPr>
            <a:spLocks noGrp="1"/>
          </p:cNvSpPr>
          <p:nvPr>
            <p:ph type="title"/>
          </p:nvPr>
        </p:nvSpPr>
        <p:spPr>
          <a:xfrm>
            <a:off x="6115317" y="405685"/>
            <a:ext cx="5464968" cy="1559301"/>
          </a:xfrm>
        </p:spPr>
        <p:txBody>
          <a:bodyPr>
            <a:normAutofit/>
          </a:bodyPr>
          <a:lstStyle/>
          <a:p>
            <a:r>
              <a:rPr lang="en-US" sz="4000"/>
              <a:t>Background</a:t>
            </a:r>
            <a:br>
              <a:rPr lang="en-US" sz="4000"/>
            </a:br>
            <a:endParaRPr lang="en-US" sz="4000"/>
          </a:p>
        </p:txBody>
      </p:sp>
      <p:sp>
        <p:nvSpPr>
          <p:cNvPr id="3" name="Content Placeholder 2">
            <a:extLst>
              <a:ext uri="{FF2B5EF4-FFF2-40B4-BE49-F238E27FC236}">
                <a16:creationId xmlns:a16="http://schemas.microsoft.com/office/drawing/2014/main" id="{0CFB8869-4348-C5E8-3DC4-2CBB755AD3A5}"/>
              </a:ext>
            </a:extLst>
          </p:cNvPr>
          <p:cNvSpPr>
            <a:spLocks noGrp="1"/>
          </p:cNvSpPr>
          <p:nvPr>
            <p:ph idx="1"/>
          </p:nvPr>
        </p:nvSpPr>
        <p:spPr>
          <a:xfrm>
            <a:off x="6115317" y="2743200"/>
            <a:ext cx="5247340" cy="3496878"/>
          </a:xfrm>
        </p:spPr>
        <p:txBody>
          <a:bodyPr anchor="ctr">
            <a:normAutofit/>
          </a:bodyPr>
          <a:lstStyle/>
          <a:p>
            <a:pPr marL="0" indent="0" algn="just">
              <a:buNone/>
            </a:pPr>
            <a:r>
              <a:rPr lang="en-US" sz="2000" dirty="0"/>
              <a:t>The Problem:</a:t>
            </a:r>
          </a:p>
          <a:p>
            <a:pPr marL="0" indent="0" algn="just">
              <a:buNone/>
            </a:pPr>
            <a:r>
              <a:rPr lang="en-US" sz="2000" dirty="0"/>
              <a:t>Predicting app usage time for users is critical for businesses, app developers, and marketers who aim to increase app usage time and user retention by optimizing the user experience for different target demographics (Admin &amp; Admin, 2025). </a:t>
            </a:r>
          </a:p>
          <a:p>
            <a:pPr marL="0" indent="0" algn="just">
              <a:buNone/>
            </a:pPr>
            <a:r>
              <a:rPr lang="en-US" sz="2000" dirty="0"/>
              <a:t>The Opportunity:</a:t>
            </a:r>
          </a:p>
          <a:p>
            <a:pPr marL="0" indent="0" algn="just">
              <a:buNone/>
            </a:pPr>
            <a:r>
              <a:rPr lang="en-US" sz="2000" dirty="0"/>
              <a:t>This project aims to provide actionable insights by identifying key factors associated with app usage time. </a:t>
            </a:r>
          </a:p>
          <a:p>
            <a:endParaRPr lang="en-US" sz="2000" dirty="0"/>
          </a:p>
        </p:txBody>
      </p:sp>
      <p:pic>
        <p:nvPicPr>
          <p:cNvPr id="10" name="Audio 9">
            <a:extLst>
              <a:ext uri="{FF2B5EF4-FFF2-40B4-BE49-F238E27FC236}">
                <a16:creationId xmlns:a16="http://schemas.microsoft.com/office/drawing/2014/main" id="{FEDF4793-3EB0-C312-DE22-AE5C24A14A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9000474"/>
      </p:ext>
    </p:extLst>
  </p:cSld>
  <p:clrMapOvr>
    <a:masterClrMapping/>
  </p:clrMapOvr>
  <mc:AlternateContent xmlns:mc="http://schemas.openxmlformats.org/markup-compatibility/2006">
    <mc:Choice xmlns:p14="http://schemas.microsoft.com/office/powerpoint/2010/main" Requires="p14">
      <p:transition spd="slow" p14:dur="2000" advTm="36881"/>
    </mc:Choice>
    <mc:Fallback>
      <p:transition spd="slow" advTm="3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636350-A3F0-DBF2-5CCF-1171FD5210B5}"/>
              </a:ext>
            </a:extLst>
          </p:cNvPr>
          <p:cNvSpPr>
            <a:spLocks noGrp="1"/>
          </p:cNvSpPr>
          <p:nvPr>
            <p:ph type="title"/>
          </p:nvPr>
        </p:nvSpPr>
        <p:spPr>
          <a:xfrm>
            <a:off x="761803" y="350196"/>
            <a:ext cx="4646904" cy="1624520"/>
          </a:xfrm>
        </p:spPr>
        <p:txBody>
          <a:bodyPr anchor="ctr">
            <a:normAutofit/>
          </a:bodyPr>
          <a:lstStyle/>
          <a:p>
            <a:r>
              <a:rPr lang="en-US" sz="4000"/>
              <a:t>Dataset</a:t>
            </a:r>
          </a:p>
        </p:txBody>
      </p:sp>
      <p:sp>
        <p:nvSpPr>
          <p:cNvPr id="3" name="Content Placeholder 2">
            <a:extLst>
              <a:ext uri="{FF2B5EF4-FFF2-40B4-BE49-F238E27FC236}">
                <a16:creationId xmlns:a16="http://schemas.microsoft.com/office/drawing/2014/main" id="{7983E0EF-714F-B735-26B7-833711E2D069}"/>
              </a:ext>
            </a:extLst>
          </p:cNvPr>
          <p:cNvSpPr>
            <a:spLocks noGrp="1"/>
          </p:cNvSpPr>
          <p:nvPr>
            <p:ph idx="1"/>
          </p:nvPr>
        </p:nvSpPr>
        <p:spPr>
          <a:xfrm>
            <a:off x="761802" y="2743200"/>
            <a:ext cx="4646905" cy="3613149"/>
          </a:xfrm>
        </p:spPr>
        <p:txBody>
          <a:bodyPr anchor="ctr">
            <a:normAutofit/>
          </a:bodyPr>
          <a:lstStyle/>
          <a:p>
            <a:pPr marL="0" indent="0">
              <a:buNone/>
            </a:pPr>
            <a:r>
              <a:rPr lang="en-US" sz="2000"/>
              <a:t>The dataset used in this project is Mobile Device Usage and User Behavior Dataset found on Kaggle, uploaded by user Vala Khorasani. The dataset contains 700 samples of user data including metrics such as app usage time, screen-on time, battery drain, number of apps installed, data usage, and user specific features such as age and gender. </a:t>
            </a:r>
          </a:p>
        </p:txBody>
      </p:sp>
      <p:pic>
        <p:nvPicPr>
          <p:cNvPr id="5" name="Picture 4">
            <a:extLst>
              <a:ext uri="{FF2B5EF4-FFF2-40B4-BE49-F238E27FC236}">
                <a16:creationId xmlns:a16="http://schemas.microsoft.com/office/drawing/2014/main" id="{91F6C6EC-4FC1-5649-2EEC-6FB722EA935F}"/>
              </a:ext>
            </a:extLst>
          </p:cNvPr>
          <p:cNvPicPr>
            <a:picLocks noChangeAspect="1"/>
          </p:cNvPicPr>
          <p:nvPr/>
        </p:nvPicPr>
        <p:blipFill>
          <a:blip r:embed="rId5"/>
          <a:srcRect l="8250" r="41694"/>
          <a:stretch/>
        </p:blipFill>
        <p:spPr>
          <a:xfrm>
            <a:off x="6096000" y="1"/>
            <a:ext cx="6102825" cy="6858000"/>
          </a:xfrm>
          <a:prstGeom prst="rect">
            <a:avLst/>
          </a:prstGeom>
        </p:spPr>
      </p:pic>
      <p:pic>
        <p:nvPicPr>
          <p:cNvPr id="8" name="Audio 7">
            <a:extLst>
              <a:ext uri="{FF2B5EF4-FFF2-40B4-BE49-F238E27FC236}">
                <a16:creationId xmlns:a16="http://schemas.microsoft.com/office/drawing/2014/main" id="{E8DEB3B4-69B0-7965-ED04-893A755332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15004923"/>
      </p:ext>
    </p:extLst>
  </p:cSld>
  <p:clrMapOvr>
    <a:masterClrMapping/>
  </p:clrMapOvr>
  <mc:AlternateContent xmlns:mc="http://schemas.openxmlformats.org/markup-compatibility/2006">
    <mc:Choice xmlns:p14="http://schemas.microsoft.com/office/powerpoint/2010/main" Requires="p14">
      <p:transition spd="slow" p14:dur="2000" advTm="23256"/>
    </mc:Choice>
    <mc:Fallback>
      <p:transition spd="slow" advTm="2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formed by white dots">
            <a:extLst>
              <a:ext uri="{FF2B5EF4-FFF2-40B4-BE49-F238E27FC236}">
                <a16:creationId xmlns:a16="http://schemas.microsoft.com/office/drawing/2014/main" id="{F2C2E45B-F0A8-160C-8B93-777AC19A7988}"/>
              </a:ext>
            </a:extLst>
          </p:cNvPr>
          <p:cNvPicPr>
            <a:picLocks noChangeAspect="1"/>
          </p:cNvPicPr>
          <p:nvPr/>
        </p:nvPicPr>
        <p:blipFill>
          <a:blip r:embed="rId5"/>
          <a:srcRect l="31635" r="-1"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F4C2F-26A6-E3F2-49A4-881026750491}"/>
              </a:ext>
            </a:extLst>
          </p:cNvPr>
          <p:cNvSpPr>
            <a:spLocks noGrp="1"/>
          </p:cNvSpPr>
          <p:nvPr>
            <p:ph type="title"/>
          </p:nvPr>
        </p:nvSpPr>
        <p:spPr>
          <a:xfrm>
            <a:off x="761801" y="328512"/>
            <a:ext cx="4778387" cy="1628970"/>
          </a:xfrm>
        </p:spPr>
        <p:txBody>
          <a:bodyPr anchor="ctr">
            <a:normAutofit/>
          </a:bodyPr>
          <a:lstStyle/>
          <a:p>
            <a:r>
              <a:rPr lang="en-US" sz="4000"/>
              <a:t>Methods</a:t>
            </a:r>
          </a:p>
        </p:txBody>
      </p:sp>
      <p:sp>
        <p:nvSpPr>
          <p:cNvPr id="3" name="Content Placeholder 2">
            <a:extLst>
              <a:ext uri="{FF2B5EF4-FFF2-40B4-BE49-F238E27FC236}">
                <a16:creationId xmlns:a16="http://schemas.microsoft.com/office/drawing/2014/main" id="{9DE43338-B3C2-BD0F-A045-5B6FF5DC603A}"/>
              </a:ext>
            </a:extLst>
          </p:cNvPr>
          <p:cNvSpPr>
            <a:spLocks noGrp="1"/>
          </p:cNvSpPr>
          <p:nvPr>
            <p:ph idx="1"/>
          </p:nvPr>
        </p:nvSpPr>
        <p:spPr>
          <a:xfrm>
            <a:off x="761801" y="2884929"/>
            <a:ext cx="4659756" cy="3374137"/>
          </a:xfrm>
        </p:spPr>
        <p:txBody>
          <a:bodyPr anchor="ctr">
            <a:normAutofit/>
          </a:bodyPr>
          <a:lstStyle/>
          <a:p>
            <a:pPr marL="0" indent="0">
              <a:buNone/>
            </a:pPr>
            <a:r>
              <a:rPr lang="en-US" sz="2000"/>
              <a:t>This project built and evaluated the following models for predicting app usage time:</a:t>
            </a:r>
          </a:p>
          <a:p>
            <a:r>
              <a:rPr lang="en-US" sz="2000"/>
              <a:t>Linear Regression Model</a:t>
            </a:r>
          </a:p>
          <a:p>
            <a:r>
              <a:rPr lang="en-US" sz="2000"/>
              <a:t>Random Forest Model</a:t>
            </a:r>
          </a:p>
          <a:p>
            <a:r>
              <a:rPr lang="en-US" sz="2000"/>
              <a:t>XGBoost Model</a:t>
            </a:r>
          </a:p>
          <a:p>
            <a:pPr marL="0" indent="0">
              <a:buNone/>
            </a:pPr>
            <a:endParaRPr lang="en-US" sz="2000"/>
          </a:p>
        </p:txBody>
      </p:sp>
      <p:pic>
        <p:nvPicPr>
          <p:cNvPr id="19" name="Audio 18">
            <a:extLst>
              <a:ext uri="{FF2B5EF4-FFF2-40B4-BE49-F238E27FC236}">
                <a16:creationId xmlns:a16="http://schemas.microsoft.com/office/drawing/2014/main" id="{33DDC6F8-F1C4-BC98-5CF5-D26CEE59BC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5390222"/>
      </p:ext>
    </p:extLst>
  </p:cSld>
  <p:clrMapOvr>
    <a:masterClrMapping/>
  </p:clrMapOvr>
  <mc:AlternateContent xmlns:mc="http://schemas.openxmlformats.org/markup-compatibility/2006">
    <mc:Choice xmlns:p14="http://schemas.microsoft.com/office/powerpoint/2010/main" Requires="p14">
      <p:transition spd="slow" p14:dur="2000" advTm="13864"/>
    </mc:Choice>
    <mc:Fallback>
      <p:transition spd="slow" advTm="1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29221-EB7C-BDFA-30BD-85A540DC3AAF}"/>
              </a:ext>
            </a:extLst>
          </p:cNvPr>
          <p:cNvSpPr>
            <a:spLocks noGrp="1"/>
          </p:cNvSpPr>
          <p:nvPr>
            <p:ph type="title"/>
          </p:nvPr>
        </p:nvSpPr>
        <p:spPr>
          <a:xfrm>
            <a:off x="761800" y="762001"/>
            <a:ext cx="5334197" cy="1708242"/>
          </a:xfrm>
        </p:spPr>
        <p:txBody>
          <a:bodyPr anchor="ctr">
            <a:normAutofit/>
          </a:bodyPr>
          <a:lstStyle/>
          <a:p>
            <a:r>
              <a:rPr lang="en-US" sz="4000" dirty="0"/>
              <a:t>Performance Metrics</a:t>
            </a:r>
          </a:p>
        </p:txBody>
      </p:sp>
      <p:sp>
        <p:nvSpPr>
          <p:cNvPr id="3" name="Content Placeholder 2">
            <a:extLst>
              <a:ext uri="{FF2B5EF4-FFF2-40B4-BE49-F238E27FC236}">
                <a16:creationId xmlns:a16="http://schemas.microsoft.com/office/drawing/2014/main" id="{99807CB5-8668-CF1F-C2C4-1E7BA7621A2D}"/>
              </a:ext>
            </a:extLst>
          </p:cNvPr>
          <p:cNvSpPr>
            <a:spLocks noGrp="1"/>
          </p:cNvSpPr>
          <p:nvPr>
            <p:ph idx="1"/>
          </p:nvPr>
        </p:nvSpPr>
        <p:spPr>
          <a:xfrm>
            <a:off x="761800" y="2470244"/>
            <a:ext cx="5334197" cy="3769835"/>
          </a:xfrm>
        </p:spPr>
        <p:txBody>
          <a:bodyPr anchor="ctr">
            <a:normAutofit/>
          </a:bodyPr>
          <a:lstStyle/>
          <a:p>
            <a:pPr marL="0" indent="0">
              <a:buNone/>
            </a:pPr>
            <a:r>
              <a:rPr lang="en-US" sz="1700" dirty="0"/>
              <a:t>The following metrics were used to evaluate performance:</a:t>
            </a:r>
          </a:p>
          <a:p>
            <a:r>
              <a:rPr lang="en-US" sz="1700" dirty="0"/>
              <a:t>Root Mean Squared Error (RMSE) - is a measurement of the average difference between the model’s predicted values and its actual values (Frost, 2023). </a:t>
            </a:r>
          </a:p>
          <a:p>
            <a:endParaRPr lang="en-US" sz="1700" dirty="0"/>
          </a:p>
          <a:p>
            <a:r>
              <a:rPr lang="en-US" sz="1700" dirty="0"/>
              <a:t>Mean Absolute Error (MAE) - is a measurement of the absolute discrepancies between a dataset’s actual values and predicted values (GeeksforGeeks, 2024).</a:t>
            </a:r>
          </a:p>
          <a:p>
            <a:endParaRPr lang="en-US" sz="1700" dirty="0"/>
          </a:p>
          <a:p>
            <a:r>
              <a:rPr lang="en-US" sz="1700" dirty="0"/>
              <a:t>R2 Score – is the percentage of the response variable variation that is explained by a linear model (Frost, 2017).</a:t>
            </a:r>
          </a:p>
          <a:p>
            <a:endParaRPr lang="en-US" sz="1700" dirty="0"/>
          </a:p>
          <a:p>
            <a:pPr marL="0" indent="0">
              <a:buNone/>
            </a:pPr>
            <a:endParaRPr lang="en-US" sz="1700" dirty="0"/>
          </a:p>
        </p:txBody>
      </p:sp>
      <p:pic>
        <p:nvPicPr>
          <p:cNvPr id="5" name="Picture 4" descr="A picture of an electromagnetic radiation">
            <a:extLst>
              <a:ext uri="{FF2B5EF4-FFF2-40B4-BE49-F238E27FC236}">
                <a16:creationId xmlns:a16="http://schemas.microsoft.com/office/drawing/2014/main" id="{227421C2-2BB3-777B-FB07-6A472F74822F}"/>
              </a:ext>
            </a:extLst>
          </p:cNvPr>
          <p:cNvPicPr>
            <a:picLocks noChangeAspect="1"/>
          </p:cNvPicPr>
          <p:nvPr/>
        </p:nvPicPr>
        <p:blipFill>
          <a:blip r:embed="rId5"/>
          <a:srcRect l="24541" r="234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7" name="Audio 6">
            <a:extLst>
              <a:ext uri="{FF2B5EF4-FFF2-40B4-BE49-F238E27FC236}">
                <a16:creationId xmlns:a16="http://schemas.microsoft.com/office/drawing/2014/main" id="{C72C0723-09C8-2564-C45F-1FA7EE5A71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8085286"/>
      </p:ext>
    </p:extLst>
  </p:cSld>
  <p:clrMapOvr>
    <a:masterClrMapping/>
  </p:clrMapOvr>
  <mc:AlternateContent xmlns:mc="http://schemas.openxmlformats.org/markup-compatibility/2006">
    <mc:Choice xmlns:p14="http://schemas.microsoft.com/office/powerpoint/2010/main" Requires="p14">
      <p:transition spd="slow" p14:dur="2000" advTm="34119"/>
    </mc:Choice>
    <mc:Fallback>
      <p:transition spd="slow" advTm="3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A0E9-97E6-714A-826F-2E34FE893027}"/>
              </a:ext>
            </a:extLst>
          </p:cNvPr>
          <p:cNvSpPr>
            <a:spLocks noGrp="1"/>
          </p:cNvSpPr>
          <p:nvPr>
            <p:ph type="title"/>
          </p:nvPr>
        </p:nvSpPr>
        <p:spPr>
          <a:xfrm>
            <a:off x="1378743" y="731731"/>
            <a:ext cx="9444037" cy="954194"/>
          </a:xfrm>
        </p:spPr>
        <p:txBody>
          <a:bodyPr anchor="t">
            <a:normAutofit/>
          </a:bodyPr>
          <a:lstStyle/>
          <a:p>
            <a:r>
              <a:rPr lang="en-US" sz="4000" dirty="0"/>
              <a:t>Model Results</a:t>
            </a:r>
          </a:p>
        </p:txBody>
      </p:sp>
      <p:graphicFrame>
        <p:nvGraphicFramePr>
          <p:cNvPr id="4" name="Content Placeholder 3">
            <a:extLst>
              <a:ext uri="{FF2B5EF4-FFF2-40B4-BE49-F238E27FC236}">
                <a16:creationId xmlns:a16="http://schemas.microsoft.com/office/drawing/2014/main" id="{B5F0E85D-DCBB-E04A-8081-563E083DAF31}"/>
              </a:ext>
            </a:extLst>
          </p:cNvPr>
          <p:cNvGraphicFramePr>
            <a:graphicFrameLocks noGrp="1"/>
          </p:cNvGraphicFramePr>
          <p:nvPr>
            <p:ph idx="1"/>
            <p:extLst>
              <p:ext uri="{D42A27DB-BD31-4B8C-83A1-F6EECF244321}">
                <p14:modId xmlns:p14="http://schemas.microsoft.com/office/powerpoint/2010/main" val="749449161"/>
              </p:ext>
            </p:extLst>
          </p:nvPr>
        </p:nvGraphicFramePr>
        <p:xfrm>
          <a:off x="1297082" y="1838857"/>
          <a:ext cx="9622387" cy="3522846"/>
        </p:xfrm>
        <a:graphic>
          <a:graphicData uri="http://schemas.openxmlformats.org/drawingml/2006/table">
            <a:tbl>
              <a:tblPr firstRow="1" firstCol="1">
                <a:tableStyleId>{5C22544A-7EE6-4342-B048-85BDC9FD1C3A}</a:tableStyleId>
              </a:tblPr>
              <a:tblGrid>
                <a:gridCol w="2574085">
                  <a:extLst>
                    <a:ext uri="{9D8B030D-6E8A-4147-A177-3AD203B41FA5}">
                      <a16:colId xmlns:a16="http://schemas.microsoft.com/office/drawing/2014/main" val="1128519207"/>
                    </a:ext>
                  </a:extLst>
                </a:gridCol>
                <a:gridCol w="2443379">
                  <a:extLst>
                    <a:ext uri="{9D8B030D-6E8A-4147-A177-3AD203B41FA5}">
                      <a16:colId xmlns:a16="http://schemas.microsoft.com/office/drawing/2014/main" val="1510091496"/>
                    </a:ext>
                  </a:extLst>
                </a:gridCol>
                <a:gridCol w="2443379">
                  <a:extLst>
                    <a:ext uri="{9D8B030D-6E8A-4147-A177-3AD203B41FA5}">
                      <a16:colId xmlns:a16="http://schemas.microsoft.com/office/drawing/2014/main" val="1894125721"/>
                    </a:ext>
                  </a:extLst>
                </a:gridCol>
                <a:gridCol w="2161544">
                  <a:extLst>
                    <a:ext uri="{9D8B030D-6E8A-4147-A177-3AD203B41FA5}">
                      <a16:colId xmlns:a16="http://schemas.microsoft.com/office/drawing/2014/main" val="67752154"/>
                    </a:ext>
                  </a:extLst>
                </a:gridCol>
              </a:tblGrid>
              <a:tr h="607781">
                <a:tc>
                  <a:txBody>
                    <a:bodyPr/>
                    <a:lstStyle/>
                    <a:p>
                      <a:pPr marL="0" marR="0">
                        <a:lnSpc>
                          <a:spcPct val="116000"/>
                        </a:lnSpc>
                        <a:spcAft>
                          <a:spcPts val="800"/>
                        </a:spcAft>
                      </a:pPr>
                      <a:r>
                        <a:rPr lang="en-US" sz="3100">
                          <a:effectLst/>
                        </a:rPr>
                        <a:t>Model</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MAE</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RMSE</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R</a:t>
                      </a:r>
                      <a:r>
                        <a:rPr lang="en-US" sz="3100" baseline="30000">
                          <a:effectLst/>
                        </a:rPr>
                        <a:t>2</a:t>
                      </a:r>
                      <a:r>
                        <a:rPr lang="en-US" sz="3100">
                          <a:effectLst/>
                        </a:rPr>
                        <a:t> Score</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extLst>
                  <a:ext uri="{0D108BD9-81ED-4DB2-BD59-A6C34878D82A}">
                    <a16:rowId xmlns:a16="http://schemas.microsoft.com/office/drawing/2014/main" val="2315072676"/>
                  </a:ext>
                </a:extLst>
              </a:tr>
              <a:tr h="1153642">
                <a:tc>
                  <a:txBody>
                    <a:bodyPr/>
                    <a:lstStyle/>
                    <a:p>
                      <a:pPr marL="0" marR="0">
                        <a:lnSpc>
                          <a:spcPct val="116000"/>
                        </a:lnSpc>
                        <a:spcAft>
                          <a:spcPts val="800"/>
                        </a:spcAft>
                      </a:pPr>
                      <a:r>
                        <a:rPr lang="en-US" sz="3100">
                          <a:effectLst/>
                        </a:rPr>
                        <a:t>Linear Regression</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34.745836</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44.74348</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93.96%</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extLst>
                  <a:ext uri="{0D108BD9-81ED-4DB2-BD59-A6C34878D82A}">
                    <a16:rowId xmlns:a16="http://schemas.microsoft.com/office/drawing/2014/main" val="1854692880"/>
                  </a:ext>
                </a:extLst>
              </a:tr>
              <a:tr h="1153642">
                <a:tc>
                  <a:txBody>
                    <a:bodyPr/>
                    <a:lstStyle/>
                    <a:p>
                      <a:pPr marL="0" marR="0">
                        <a:lnSpc>
                          <a:spcPct val="116000"/>
                        </a:lnSpc>
                        <a:spcAft>
                          <a:spcPts val="800"/>
                        </a:spcAft>
                      </a:pPr>
                      <a:r>
                        <a:rPr lang="en-US" sz="3100">
                          <a:effectLst/>
                        </a:rPr>
                        <a:t>Random Forest</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28.735362</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35.751961</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96.14%</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extLst>
                  <a:ext uri="{0D108BD9-81ED-4DB2-BD59-A6C34878D82A}">
                    <a16:rowId xmlns:a16="http://schemas.microsoft.com/office/drawing/2014/main" val="607533574"/>
                  </a:ext>
                </a:extLst>
              </a:tr>
              <a:tr h="607781">
                <a:tc>
                  <a:txBody>
                    <a:bodyPr/>
                    <a:lstStyle/>
                    <a:p>
                      <a:pPr marL="0" marR="0">
                        <a:lnSpc>
                          <a:spcPct val="116000"/>
                        </a:lnSpc>
                        <a:spcAft>
                          <a:spcPts val="800"/>
                        </a:spcAft>
                      </a:pPr>
                      <a:r>
                        <a:rPr lang="en-US" sz="3100">
                          <a:effectLst/>
                        </a:rPr>
                        <a:t>XGBoost</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31.244812</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a:effectLst/>
                        </a:rPr>
                        <a:t>38.389111</a:t>
                      </a:r>
                      <a:endParaRPr lang="en-US" sz="310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tc>
                  <a:txBody>
                    <a:bodyPr/>
                    <a:lstStyle/>
                    <a:p>
                      <a:pPr marL="0" marR="0">
                        <a:lnSpc>
                          <a:spcPct val="116000"/>
                        </a:lnSpc>
                        <a:spcAft>
                          <a:spcPts val="800"/>
                        </a:spcAft>
                      </a:pPr>
                      <a:r>
                        <a:rPr lang="en-US" sz="3100" dirty="0">
                          <a:effectLst/>
                        </a:rPr>
                        <a:t>95.56%</a:t>
                      </a:r>
                      <a:endParaRPr lang="en-US" sz="31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171551" marR="171551" marT="0" marB="0"/>
                </a:tc>
                <a:extLst>
                  <a:ext uri="{0D108BD9-81ED-4DB2-BD59-A6C34878D82A}">
                    <a16:rowId xmlns:a16="http://schemas.microsoft.com/office/drawing/2014/main" val="436226373"/>
                  </a:ext>
                </a:extLst>
              </a:tr>
            </a:tbl>
          </a:graphicData>
        </a:graphic>
      </p:graphicFrame>
      <p:pic>
        <p:nvPicPr>
          <p:cNvPr id="13" name="Audio 12">
            <a:extLst>
              <a:ext uri="{FF2B5EF4-FFF2-40B4-BE49-F238E27FC236}">
                <a16:creationId xmlns:a16="http://schemas.microsoft.com/office/drawing/2014/main" id="{119F8014-5EFD-A89A-EFE5-F33465DA36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43633242"/>
      </p:ext>
    </p:extLst>
  </p:cSld>
  <p:clrMapOvr>
    <a:masterClrMapping/>
  </p:clrMapOvr>
  <mc:AlternateContent xmlns:mc="http://schemas.openxmlformats.org/markup-compatibility/2006">
    <mc:Choice xmlns:p14="http://schemas.microsoft.com/office/powerpoint/2010/main" Requires="p14">
      <p:transition spd="slow" p14:dur="2000" advTm="30730"/>
    </mc:Choice>
    <mc:Fallback>
      <p:transition spd="slow" advTm="3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98EE4-A351-80B0-E3F3-05E0E2400D18}"/>
              </a:ext>
            </a:extLst>
          </p:cNvPr>
          <p:cNvSpPr>
            <a:spLocks noGrp="1"/>
          </p:cNvSpPr>
          <p:nvPr>
            <p:ph type="title"/>
          </p:nvPr>
        </p:nvSpPr>
        <p:spPr/>
        <p:txBody>
          <a:bodyPr/>
          <a:lstStyle/>
          <a:p>
            <a:r>
              <a:rPr lang="en-US" dirty="0"/>
              <a:t>Random Forest Important Features</a:t>
            </a:r>
          </a:p>
        </p:txBody>
      </p:sp>
      <p:pic>
        <p:nvPicPr>
          <p:cNvPr id="4" name="Content Placeholder 3">
            <a:extLst>
              <a:ext uri="{FF2B5EF4-FFF2-40B4-BE49-F238E27FC236}">
                <a16:creationId xmlns:a16="http://schemas.microsoft.com/office/drawing/2014/main" id="{BCC93EB2-A287-6304-FB08-AE213AD2A6A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83029" y="1825625"/>
            <a:ext cx="7625941" cy="4351338"/>
          </a:xfrm>
          <a:prstGeom prst="rect">
            <a:avLst/>
          </a:prstGeom>
        </p:spPr>
      </p:pic>
      <p:pic>
        <p:nvPicPr>
          <p:cNvPr id="10" name="Audio 9">
            <a:extLst>
              <a:ext uri="{FF2B5EF4-FFF2-40B4-BE49-F238E27FC236}">
                <a16:creationId xmlns:a16="http://schemas.microsoft.com/office/drawing/2014/main" id="{36AC0B79-F8CD-F64B-CA58-7CC657ABE2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8420494"/>
      </p:ext>
    </p:extLst>
  </p:cSld>
  <p:clrMapOvr>
    <a:masterClrMapping/>
  </p:clrMapOvr>
  <mc:AlternateContent xmlns:mc="http://schemas.openxmlformats.org/markup-compatibility/2006">
    <mc:Choice xmlns:p14="http://schemas.microsoft.com/office/powerpoint/2010/main" Requires="p14">
      <p:transition spd="slow" p14:dur="2000" advTm="19475"/>
    </mc:Choice>
    <mc:Fallback>
      <p:transition spd="slow" advTm="19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AB04E5-9CEB-1BC1-ACFF-C4AA452E0B14}"/>
              </a:ext>
            </a:extLst>
          </p:cNvPr>
          <p:cNvPicPr>
            <a:picLocks noChangeAspect="1"/>
          </p:cNvPicPr>
          <p:nvPr/>
        </p:nvPicPr>
        <p:blipFill>
          <a:blip r:embed="rId5">
            <a:duotone>
              <a:schemeClr val="bg2">
                <a:shade val="45000"/>
                <a:satMod val="135000"/>
              </a:schemeClr>
              <a:prstClr val="white"/>
            </a:duotone>
          </a:blip>
          <a:srcRect t="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CEDBB-50B0-4AFD-2274-34893CCCB554}"/>
              </a:ext>
            </a:extLst>
          </p:cNvPr>
          <p:cNvSpPr>
            <a:spLocks noGrp="1"/>
          </p:cNvSpPr>
          <p:nvPr>
            <p:ph type="title"/>
          </p:nvPr>
        </p:nvSpPr>
        <p:spPr>
          <a:xfrm>
            <a:off x="838200" y="365125"/>
            <a:ext cx="10515600" cy="1325563"/>
          </a:xfrm>
        </p:spPr>
        <p:txBody>
          <a:bodyPr>
            <a:normAutofit/>
          </a:bodyPr>
          <a:lstStyle/>
          <a:p>
            <a:r>
              <a:rPr lang="en-US" dirty="0"/>
              <a:t>Challenges</a:t>
            </a:r>
          </a:p>
        </p:txBody>
      </p:sp>
      <p:graphicFrame>
        <p:nvGraphicFramePr>
          <p:cNvPr id="7" name="Content Placeholder 2">
            <a:extLst>
              <a:ext uri="{FF2B5EF4-FFF2-40B4-BE49-F238E27FC236}">
                <a16:creationId xmlns:a16="http://schemas.microsoft.com/office/drawing/2014/main" id="{7CC4C44F-1E3F-CE08-F334-4C7B823A26DD}"/>
              </a:ext>
            </a:extLst>
          </p:cNvPr>
          <p:cNvGraphicFramePr>
            <a:graphicFrameLocks noGrp="1"/>
          </p:cNvGraphicFramePr>
          <p:nvPr>
            <p:ph idx="1"/>
            <p:extLst>
              <p:ext uri="{D42A27DB-BD31-4B8C-83A1-F6EECF244321}">
                <p14:modId xmlns:p14="http://schemas.microsoft.com/office/powerpoint/2010/main" val="990003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Audio 18">
            <a:extLst>
              <a:ext uri="{FF2B5EF4-FFF2-40B4-BE49-F238E27FC236}">
                <a16:creationId xmlns:a16="http://schemas.microsoft.com/office/drawing/2014/main" id="{56B0746C-7784-71CD-C2D7-85DD672CAE7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6903681"/>
      </p:ext>
    </p:extLst>
  </p:cSld>
  <p:clrMapOvr>
    <a:masterClrMapping/>
  </p:clrMapOvr>
  <mc:AlternateContent xmlns:mc="http://schemas.openxmlformats.org/markup-compatibility/2006">
    <mc:Choice xmlns:p14="http://schemas.microsoft.com/office/powerpoint/2010/main" Requires="p14">
      <p:transition spd="slow" p14:dur="2000" advTm="22716"/>
    </mc:Choice>
    <mc:Fallback>
      <p:transition spd="slow" advTm="2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7A8-9122-3594-57DD-BA1D1F41F320}"/>
              </a:ext>
            </a:extLst>
          </p:cNvPr>
          <p:cNvSpPr>
            <a:spLocks noGrp="1"/>
          </p:cNvSpPr>
          <p:nvPr>
            <p:ph type="title"/>
          </p:nvPr>
        </p:nvSpPr>
        <p:spPr/>
        <p:txBody>
          <a:bodyPr/>
          <a:lstStyle/>
          <a:p>
            <a:r>
              <a:rPr lang="en-US" dirty="0"/>
              <a:t>Implementation Plan</a:t>
            </a:r>
          </a:p>
        </p:txBody>
      </p:sp>
      <p:graphicFrame>
        <p:nvGraphicFramePr>
          <p:cNvPr id="13" name="Content Placeholder 2">
            <a:extLst>
              <a:ext uri="{FF2B5EF4-FFF2-40B4-BE49-F238E27FC236}">
                <a16:creationId xmlns:a16="http://schemas.microsoft.com/office/drawing/2014/main" id="{F24CEAE2-E0DA-2EC1-E2ED-9D0CFAB688D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Audio 10">
            <a:extLst>
              <a:ext uri="{FF2B5EF4-FFF2-40B4-BE49-F238E27FC236}">
                <a16:creationId xmlns:a16="http://schemas.microsoft.com/office/drawing/2014/main" id="{52F42938-7B45-5791-DF23-8E6A4813D9E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05524095"/>
      </p:ext>
    </p:extLst>
  </p:cSld>
  <p:clrMapOvr>
    <a:masterClrMapping/>
  </p:clrMapOvr>
  <mc:AlternateContent xmlns:mc="http://schemas.openxmlformats.org/markup-compatibility/2006">
    <mc:Choice xmlns:p14="http://schemas.microsoft.com/office/powerpoint/2010/main" Requires="p14">
      <p:transition spd="slow" p14:dur="2000" advTm="20904"/>
    </mc:Choice>
    <mc:Fallback>
      <p:transition spd="slow" advTm="20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1877</TotalTime>
  <Words>1753</Words>
  <Application>Microsoft Macintosh PowerPoint</Application>
  <PresentationFormat>Widescreen</PresentationFormat>
  <Paragraphs>110</Paragraphs>
  <Slides>13</Slides>
  <Notes>10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Times New Roman</vt:lpstr>
      <vt:lpstr>office theme</vt:lpstr>
      <vt:lpstr>Predicting App Usage</vt:lpstr>
      <vt:lpstr>Background </vt:lpstr>
      <vt:lpstr>Dataset</vt:lpstr>
      <vt:lpstr>Methods</vt:lpstr>
      <vt:lpstr>Performance Metrics</vt:lpstr>
      <vt:lpstr>Model Results</vt:lpstr>
      <vt:lpstr>Random Forest Important Features</vt:lpstr>
      <vt:lpstr>Challenges</vt:lpstr>
      <vt:lpstr>Implementation Plan</vt:lpstr>
      <vt:lpstr>Ethical Considerations</vt:lpstr>
      <vt:lpstr>Conclusion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Lincoln Brown</cp:lastModifiedBy>
  <cp:revision>28</cp:revision>
  <dcterms:created xsi:type="dcterms:W3CDTF">2013-07-15T20:26:40Z</dcterms:created>
  <dcterms:modified xsi:type="dcterms:W3CDTF">2025-02-03T02:35:16Z</dcterms:modified>
</cp:coreProperties>
</file>